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4"/>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52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21"/>
    <p:restoredTop sz="94695"/>
  </p:normalViewPr>
  <p:slideViewPr>
    <p:cSldViewPr snapToGrid="0" snapToObjects="1">
      <p:cViewPr varScale="1">
        <p:scale>
          <a:sx n="154" d="100"/>
          <a:sy n="154"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11/28/23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11/28/23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11/28/23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Thu Oct. 26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See email for quiz averages, etc.</a:t>
            </a:r>
          </a:p>
          <a:p>
            <a:pPr lvl="1"/>
            <a:r>
              <a:rPr lang="en-US" dirty="0"/>
              <a:t>Regrades available until next Tuesday.</a:t>
            </a:r>
          </a:p>
          <a:p>
            <a:r>
              <a:rPr lang="en-US" dirty="0"/>
              <a:t>Mod. 3 homework is due this tonight. Don’t put it off!</a:t>
            </a:r>
          </a:p>
          <a:p>
            <a:r>
              <a:rPr lang="en-US" dirty="0"/>
              <a:t>I officially moved the next Quiz to the previous Tuesday (11/14). Hooray!</a:t>
            </a:r>
          </a:p>
          <a:p>
            <a:r>
              <a:rPr lang="en-US" dirty="0"/>
              <a:t>Still unsure about the extra mod. 5 attempt. I know you want it but it increases our grading load so much. I’m trying to brainstorm something here.</a:t>
            </a:r>
          </a:p>
          <a:p>
            <a:r>
              <a:rPr lang="en-US" dirty="0"/>
              <a:t>Today we continue with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421607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TUE Oct.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close tonight at midnight.</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continue with </a:t>
            </a:r>
            <a:r>
              <a:rPr lang="en-US"/>
              <a:t>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243191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a:t>
            </a:r>
            <a:r>
              <a:rPr lang="en-US" dirty="0" err="1"/>
              <a:t>THu</a:t>
            </a:r>
            <a:r>
              <a:rPr lang="en-US" dirty="0"/>
              <a:t> Nov. 3</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have closed.</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finish with module 4, and MAYBE start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36674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a:t>
            </a:r>
            <a:r>
              <a:rPr lang="en-US" dirty="0" err="1"/>
              <a:t>THu</a:t>
            </a:r>
            <a:r>
              <a:rPr lang="en-US" dirty="0"/>
              <a:t> Nov. 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Next round of quizzes is NEXT Tuesday in class!</a:t>
            </a:r>
          </a:p>
          <a:p>
            <a:pPr lvl="1"/>
            <a:r>
              <a:rPr lang="en-US" dirty="0"/>
              <a:t>Same format, but on modules 3 and 4.</a:t>
            </a:r>
          </a:p>
          <a:p>
            <a:pPr lvl="1"/>
            <a:r>
              <a:rPr lang="en-US" dirty="0"/>
              <a:t>A brief study guide was added to the quiz review page on website</a:t>
            </a:r>
          </a:p>
          <a:p>
            <a:pPr lvl="1"/>
            <a:r>
              <a:rPr lang="en-US" dirty="0" err="1"/>
              <a:t>Homeworks</a:t>
            </a:r>
            <a:r>
              <a:rPr lang="en-US" dirty="0"/>
              <a:t> 3 and 4 will be graded by Sunday so you can study them.</a:t>
            </a:r>
          </a:p>
          <a:p>
            <a:r>
              <a:rPr lang="en-US" dirty="0"/>
              <a:t>Module 4 homework is due tonight!</a:t>
            </a:r>
          </a:p>
          <a:p>
            <a:pPr lvl="1"/>
            <a:r>
              <a:rPr lang="en-US" dirty="0"/>
              <a:t>You are only guaranteed to get feedback before the quiz if you submit on time.</a:t>
            </a:r>
          </a:p>
          <a:p>
            <a:pPr lvl="1"/>
            <a:r>
              <a:rPr lang="en-US" dirty="0"/>
              <a:t>Use the extension at your own risk.</a:t>
            </a:r>
          </a:p>
          <a:p>
            <a:r>
              <a:rPr lang="en-US" dirty="0"/>
              <a:t>A module 5 homework will be posted soon (sorry about that).</a:t>
            </a:r>
          </a:p>
          <a:p>
            <a:r>
              <a:rPr lang="en-US" dirty="0"/>
              <a:t>Today we begin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dirty="0"/>
          </a:p>
        </p:txBody>
      </p:sp>
    </p:spTree>
    <p:extLst>
      <p:ext uri="{BB962C8B-B14F-4D97-AF65-F5344CB8AC3E}">
        <p14:creationId xmlns:p14="http://schemas.microsoft.com/office/powerpoint/2010/main" val="40750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21: </a:t>
            </a:r>
            <a:r>
              <a:rPr lang="en-US" dirty="0" err="1"/>
              <a:t>THu</a:t>
            </a:r>
            <a:r>
              <a:rPr lang="en-US" dirty="0"/>
              <a:t> Nov. 16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Quizzes went well I think…how did you feel about it.</a:t>
            </a:r>
          </a:p>
          <a:p>
            <a:pPr lvl="1"/>
            <a:r>
              <a:rPr lang="en-US" dirty="0"/>
              <a:t>Not going to go over today…still a couple people that need to take it.</a:t>
            </a:r>
          </a:p>
          <a:p>
            <a:pPr lvl="1"/>
            <a:r>
              <a:rPr lang="en-US" dirty="0"/>
              <a:t>Should be graded by Friday evening.</a:t>
            </a:r>
          </a:p>
          <a:p>
            <a:r>
              <a:rPr lang="en-US" dirty="0"/>
              <a:t>Next Tuesday…</a:t>
            </a:r>
          </a:p>
          <a:p>
            <a:pPr lvl="1"/>
            <a:r>
              <a:rPr lang="en-US" dirty="0"/>
              <a:t>If we get through enough today, then we can cancel class on Tuesday</a:t>
            </a:r>
          </a:p>
          <a:p>
            <a:pPr lvl="1"/>
            <a:r>
              <a:rPr lang="en-US" dirty="0"/>
              <a:t>On Tuesday, I will record a short lecture going over the exam for you.</a:t>
            </a:r>
          </a:p>
          <a:p>
            <a:r>
              <a:rPr lang="en-US" dirty="0"/>
              <a:t>A module 5 homework will be posted soon (sorry about that). I’m almost done with it!!</a:t>
            </a:r>
          </a:p>
          <a:p>
            <a:r>
              <a:rPr lang="en-US" dirty="0"/>
              <a:t>Today we continue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dirty="0"/>
          </a:p>
        </p:txBody>
      </p:sp>
    </p:spTree>
    <p:extLst>
      <p:ext uri="{BB962C8B-B14F-4D97-AF65-F5344CB8AC3E}">
        <p14:creationId xmlns:p14="http://schemas.microsoft.com/office/powerpoint/2010/main" val="268577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22: </a:t>
            </a:r>
            <a:r>
              <a:rPr lang="en-US" dirty="0" err="1"/>
              <a:t>THu</a:t>
            </a:r>
            <a:r>
              <a:rPr lang="en-US" dirty="0"/>
              <a:t> Nov.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Hope you all had a restful break and are recharged! Let’s finish strong!</a:t>
            </a:r>
          </a:p>
          <a:p>
            <a:r>
              <a:rPr lang="en-US" dirty="0"/>
              <a:t>Quiz regrade period ends today. Make sure to submit those if you need to.</a:t>
            </a:r>
          </a:p>
          <a:p>
            <a:r>
              <a:rPr lang="en-US" dirty="0"/>
              <a:t>Homework 5 due date was pushed back to Sunday evening</a:t>
            </a:r>
          </a:p>
          <a:p>
            <a:pPr lvl="1"/>
            <a:r>
              <a:rPr lang="en-US" dirty="0"/>
              <a:t>You need today’s lecture to do problems 3 and 4. Thursday lecture will help also.</a:t>
            </a:r>
          </a:p>
          <a:p>
            <a:pPr lvl="1"/>
            <a:r>
              <a:rPr lang="en-US" dirty="0"/>
              <a:t>Extension only pushes due date to Thursday evening.</a:t>
            </a:r>
          </a:p>
          <a:p>
            <a:r>
              <a:rPr lang="en-US" dirty="0"/>
              <a:t>Final exam is Friday, Dec. 8 2-5pm in our classroom. Don’t forget!</a:t>
            </a:r>
          </a:p>
          <a:p>
            <a:r>
              <a:rPr lang="en-US" dirty="0"/>
              <a:t>Today we continue module and see some reductions!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dirty="0"/>
          </a:p>
        </p:txBody>
      </p:sp>
    </p:spTree>
    <p:extLst>
      <p:ext uri="{BB962C8B-B14F-4D97-AF65-F5344CB8AC3E}">
        <p14:creationId xmlns:p14="http://schemas.microsoft.com/office/powerpoint/2010/main" val="325028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11816</TotalTime>
  <Words>2218</Words>
  <Application>Microsoft Macintosh PowerPoint</Application>
  <PresentationFormat>Widescreen</PresentationFormat>
  <Paragraphs>193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lpstr>Lecture 17: Thu Oct. 26</vt:lpstr>
      <vt:lpstr>Lecture 18: TUE Oct. 31</vt:lpstr>
      <vt:lpstr>Lecture 19: THu Nov. 3</vt:lpstr>
      <vt:lpstr>Lecture 20: THu Nov. 9</vt:lpstr>
      <vt:lpstr>Lecture 21: THu Nov. 16</vt:lpstr>
      <vt:lpstr>Lecture 22: THu Nov. 28</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129</cp:revision>
  <dcterms:created xsi:type="dcterms:W3CDTF">2023-02-24T14:15:53Z</dcterms:created>
  <dcterms:modified xsi:type="dcterms:W3CDTF">2023-11-28T13:15:46Z</dcterms:modified>
</cp:coreProperties>
</file>