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9"/>
  </p:notesMasterIdLst>
  <p:sldIdLst>
    <p:sldId id="256" r:id="rId2"/>
    <p:sldId id="272" r:id="rId3"/>
    <p:sldId id="258" r:id="rId4"/>
    <p:sldId id="267" r:id="rId5"/>
    <p:sldId id="311" r:id="rId6"/>
    <p:sldId id="310" r:id="rId7"/>
    <p:sldId id="313" r:id="rId8"/>
    <p:sldId id="270" r:id="rId9"/>
    <p:sldId id="298" r:id="rId10"/>
    <p:sldId id="278" r:id="rId11"/>
    <p:sldId id="279" r:id="rId12"/>
    <p:sldId id="280" r:id="rId13"/>
    <p:sldId id="316" r:id="rId14"/>
    <p:sldId id="284" r:id="rId15"/>
    <p:sldId id="276" r:id="rId16"/>
    <p:sldId id="286" r:id="rId17"/>
    <p:sldId id="287" r:id="rId18"/>
    <p:sldId id="288" r:id="rId19"/>
    <p:sldId id="289" r:id="rId20"/>
    <p:sldId id="290" r:id="rId21"/>
    <p:sldId id="317" r:id="rId22"/>
    <p:sldId id="314" r:id="rId23"/>
    <p:sldId id="318" r:id="rId24"/>
    <p:sldId id="315" r:id="rId25"/>
    <p:sldId id="300" r:id="rId26"/>
    <p:sldId id="304" r:id="rId27"/>
    <p:sldId id="307" r:id="rId28"/>
    <p:sldId id="319" r:id="rId29"/>
    <p:sldId id="320" r:id="rId30"/>
    <p:sldId id="321" r:id="rId31"/>
    <p:sldId id="309" r:id="rId32"/>
    <p:sldId id="308" r:id="rId33"/>
    <p:sldId id="293" r:id="rId34"/>
    <p:sldId id="291" r:id="rId35"/>
    <p:sldId id="292" r:id="rId36"/>
    <p:sldId id="294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</p:spPr>
            <p:txBody>
              <a:bodyPr/>
              <a:lstStyle/>
              <a:p>
                <a:r>
                  <a:rPr lang="en-US" b="1" i="1" dirty="0"/>
                  <a:t>Strings </a:t>
                </a:r>
                <a:r>
                  <a:rPr lang="en-US" dirty="0"/>
                  <a:t>are built up from an </a:t>
                </a:r>
                <a:r>
                  <a:rPr lang="en-US" b="1" i="1" dirty="0"/>
                  <a:t>Alphabet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 </a:t>
                </a:r>
                <a:r>
                  <a:rPr lang="en-US" b="1" i="1" dirty="0"/>
                  <a:t>Alphabet</a:t>
                </a:r>
                <a:r>
                  <a:rPr lang="en-US" dirty="0"/>
                  <a:t> is a finite set of characters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</m:oMath>
                </a14:m>
                <a:r>
                  <a:rPr lang="en-US" dirty="0"/>
                  <a:t> (\Sigma in </a:t>
                </a:r>
                <a:r>
                  <a:rPr lang="en-US" dirty="0" err="1"/>
                  <a:t>LaTeX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{0,1,2,…,9}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973" y="2249487"/>
                <a:ext cx="8173940" cy="3541714"/>
              </a:xfrm>
              <a:blipFill>
                <a:blip r:embed="rId2"/>
                <a:stretch>
                  <a:fillRect l="-1553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25933"/>
            <a:ext cx="9481829" cy="66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4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12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81" y="5975065"/>
                <a:ext cx="9481829" cy="840847"/>
              </a:xfrm>
              <a:prstGeom prst="rect">
                <a:avLst/>
              </a:prstGeom>
              <a:blipFill>
                <a:blip r:embed="rId4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37" y="4736272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904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10224</TotalTime>
  <Words>1464</Words>
  <Application>Microsoft Macintosh PowerPoint</Application>
  <PresentationFormat>Widescreen</PresentationFormat>
  <Paragraphs>305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83</cp:revision>
  <dcterms:created xsi:type="dcterms:W3CDTF">2023-02-24T14:15:53Z</dcterms:created>
  <dcterms:modified xsi:type="dcterms:W3CDTF">2023-07-28T15:25:11Z</dcterms:modified>
</cp:coreProperties>
</file>