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0" r:id="rId9"/>
    <p:sldId id="332" r:id="rId10"/>
    <p:sldId id="351" r:id="rId11"/>
    <p:sldId id="352" r:id="rId12"/>
    <p:sldId id="353" r:id="rId13"/>
    <p:sldId id="335" r:id="rId14"/>
    <p:sldId id="331" r:id="rId15"/>
    <p:sldId id="354" r:id="rId16"/>
    <p:sldId id="355" r:id="rId17"/>
    <p:sldId id="356" r:id="rId18"/>
    <p:sldId id="357" r:id="rId19"/>
    <p:sldId id="337" r:id="rId20"/>
    <p:sldId id="338" r:id="rId21"/>
    <p:sldId id="342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14350</TotalTime>
  <Words>1221</Words>
  <Application>Microsoft Macintosh PowerPoint</Application>
  <PresentationFormat>Widescreen</PresentationFormat>
  <Paragraphs>122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 Checklist</vt:lpstr>
      <vt:lpstr>Proof By Construction</vt:lpstr>
      <vt:lpstr>Proof By Construction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 Checklist</vt:lpstr>
      <vt:lpstr>Proof By Contradiction</vt:lpstr>
      <vt:lpstr>Proof by Induction Checklist</vt:lpstr>
      <vt:lpstr>There are 2^n binary strings of length n.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94</cp:revision>
  <dcterms:created xsi:type="dcterms:W3CDTF">2023-02-24T14:15:53Z</dcterms:created>
  <dcterms:modified xsi:type="dcterms:W3CDTF">2023-07-31T16:33:10Z</dcterms:modified>
</cp:coreProperties>
</file>