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/>
    <p:restoredTop sz="94657"/>
  </p:normalViewPr>
  <p:slideViewPr>
    <p:cSldViewPr snapToGrid="0" snapToObjects="1">
      <p:cViewPr varScale="1">
        <p:scale>
          <a:sx n="132" d="100"/>
          <a:sy n="132" d="100"/>
        </p:scale>
        <p:origin x="1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46266</TotalTime>
  <Words>368</Words>
  <Application>Microsoft Macintosh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Trebuchet MS</vt:lpstr>
      <vt:lpstr>Tw Cen MT</vt:lpstr>
      <vt:lpstr>Circuit</vt:lpstr>
      <vt:lpstr>Turing Machines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241</cp:revision>
  <dcterms:created xsi:type="dcterms:W3CDTF">2023-02-24T14:15:53Z</dcterms:created>
  <dcterms:modified xsi:type="dcterms:W3CDTF">2023-07-28T15:52:16Z</dcterms:modified>
</cp:coreProperties>
</file>