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8" r:id="rId19"/>
    <p:sldId id="287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4"/>
    <p:restoredTop sz="94805"/>
  </p:normalViewPr>
  <p:slideViewPr>
    <p:cSldViewPr snapToGrid="0" snapToObjects="1">
      <p:cViewPr varScale="1">
        <p:scale>
          <a:sx n="141" d="100"/>
          <a:sy n="141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60" name="AutoShape 43">
            <a:extLst>
              <a:ext uri="{FF2B5EF4-FFF2-40B4-BE49-F238E27FC236}">
                <a16:creationId xmlns:a16="http://schemas.microsoft.com/office/drawing/2014/main" id="{7538ACF1-EBC6-F048-AA7E-F646BF898BC9}"/>
              </a:ext>
            </a:extLst>
          </p:cNvPr>
          <p:cNvCxnSpPr>
            <a:cxnSpLocks noChangeShapeType="1"/>
            <a:stCxn id="207900" idx="6"/>
            <a:endCxn id="207908" idx="2"/>
          </p:cNvCxnSpPr>
          <p:nvPr/>
        </p:nvCxnSpPr>
        <p:spPr bwMode="auto">
          <a:xfrm>
            <a:off x="7707808" y="1761247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43">
            <a:extLst>
              <a:ext uri="{FF2B5EF4-FFF2-40B4-BE49-F238E27FC236}">
                <a16:creationId xmlns:a16="http://schemas.microsoft.com/office/drawing/2014/main" id="{0EF6F8A8-801D-6340-8BC0-D3023325419F}"/>
              </a:ext>
            </a:extLst>
          </p:cNvPr>
          <p:cNvCxnSpPr>
            <a:cxnSpLocks noChangeShapeType="1"/>
            <a:stCxn id="208924" idx="6"/>
            <a:endCxn id="208932" idx="2"/>
          </p:cNvCxnSpPr>
          <p:nvPr/>
        </p:nvCxnSpPr>
        <p:spPr bwMode="auto">
          <a:xfrm>
            <a:off x="8025899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17535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Onto, Surjective Functions</vt:lpstr>
      <vt:lpstr>Properties of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91</cp:revision>
  <dcterms:created xsi:type="dcterms:W3CDTF">2023-02-24T14:15:53Z</dcterms:created>
  <dcterms:modified xsi:type="dcterms:W3CDTF">2024-08-29T13:13:35Z</dcterms:modified>
</cp:coreProperties>
</file>