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9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7"/>
    <p:restoredTop sz="94695"/>
  </p:normalViewPr>
  <p:slideViewPr>
    <p:cSldViewPr snapToGrid="0" snapToObjects="1">
      <p:cViewPr varScale="1">
        <p:scale>
          <a:sx n="159" d="100"/>
          <a:sy n="159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today. TA OH will be posted by tomorrow and will start on Thursday!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has been released on the website.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I will try to get recording audio fixed. Not sure why it wasn’t picking it up.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Thu. Jan.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start today. TA OH are held in Thornton Stacks (this is a change from the previously listed Rice 442)!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next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Recording audio seems to have been corrected.</a:t>
            </a:r>
          </a:p>
          <a:p>
            <a:r>
              <a:rPr lang="en-US" dirty="0"/>
              <a:t>Today we will continue with module 1, a little bit more review + discussing cardinality of infinite sets!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Tue.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have started. TA OH are held in Thornton Stacks (this is a change from the previously listed Rice 442)!</a:t>
            </a:r>
          </a:p>
          <a:p>
            <a:r>
              <a:rPr lang="en-US" dirty="0"/>
              <a:t>OH digital queue posted to website (sorry about that)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THIS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finish module 1!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Thu. Feb.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</a:t>
            </a:r>
            <a:r>
              <a:rPr lang="en-US" b="1" i="1" u="sng" dirty="0"/>
              <a:t>tonight</a:t>
            </a:r>
            <a:r>
              <a:rPr lang="en-US" dirty="0"/>
              <a:t>.</a:t>
            </a:r>
          </a:p>
          <a:p>
            <a:r>
              <a:rPr lang="en-US" dirty="0"/>
              <a:t>The first quiz is in exactly one week.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begin 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Tue. Feb.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The first quiz is this Thursday. It is during class, closed notes etc., and you have 60 minutes to work on it.</a:t>
            </a:r>
          </a:p>
          <a:p>
            <a:r>
              <a:rPr lang="en-US" dirty="0"/>
              <a:t>Module 2 </a:t>
            </a:r>
            <a:r>
              <a:rPr lang="en-US" dirty="0" err="1"/>
              <a:t>homeworks</a:t>
            </a:r>
            <a:r>
              <a:rPr lang="en-US" dirty="0"/>
              <a:t> are all released if you want to look ahead or work ahead.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What did everybody think about quiz 1? Did it go ok?</a:t>
            </a:r>
          </a:p>
          <a:p>
            <a:pPr lvl="1"/>
            <a:r>
              <a:rPr lang="en-US" dirty="0"/>
              <a:t>Should have the grade back to you in a day or two.</a:t>
            </a:r>
          </a:p>
          <a:p>
            <a:r>
              <a:rPr lang="en-US" dirty="0"/>
              <a:t>Second homework for module 1 is due on Thursday. Let me know if you have any questions. It is shorter than the first one.</a:t>
            </a:r>
          </a:p>
          <a:p>
            <a:r>
              <a:rPr lang="en-US" dirty="0"/>
              <a:t>Today we will continue module 2! Things starting to get real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271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11830</TotalTime>
  <Words>696</Words>
  <Application>Microsoft Macintosh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Tue. Jan. 23</vt:lpstr>
      <vt:lpstr>Lecture 3: Thu. Jan. 25</vt:lpstr>
      <vt:lpstr>Lecture 4: Tue. Jan. 30</vt:lpstr>
      <vt:lpstr>Lecture 5: Thu. Feb. 1</vt:lpstr>
      <vt:lpstr>Lecture 6: Tue. Feb. 6</vt:lpstr>
      <vt:lpstr>Lecture 7: Tue. Feb. 13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141</cp:revision>
  <dcterms:created xsi:type="dcterms:W3CDTF">2023-02-24T14:15:53Z</dcterms:created>
  <dcterms:modified xsi:type="dcterms:W3CDTF">2024-02-13T13:17:16Z</dcterms:modified>
</cp:coreProperties>
</file>