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Reminder of attendance / late submission curve policy</a:t>
            </a:r>
          </a:p>
          <a:p>
            <a:r>
              <a:rPr lang="en-US" dirty="0"/>
              <a:t>Reminder of hand written HW policy!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11930</TotalTime>
  <Words>42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200</cp:revision>
  <dcterms:created xsi:type="dcterms:W3CDTF">2023-02-24T14:15:53Z</dcterms:created>
  <dcterms:modified xsi:type="dcterms:W3CDTF">2025-01-13T18:59:12Z</dcterms:modified>
</cp:coreProperties>
</file>