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1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375" r:id="rId108"/>
    <p:sldId id="387" r:id="rId109"/>
    <p:sldId id="388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0"/>
    <p:restoredTop sz="94804"/>
  </p:normalViewPr>
  <p:slideViewPr>
    <p:cSldViewPr snapToGrid="0" snapToObjects="1">
      <p:cViewPr varScale="1">
        <p:scale>
          <a:sx n="153" d="100"/>
          <a:sy n="153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the longest branch of computation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blipFill>
                <a:blip r:embed="rId3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556755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379893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(or maybe the list of nodes to visit)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or equal to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099219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disjunction (OR) of exactly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conjunction (AND)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63844</TotalTime>
  <Words>8101</Words>
  <Application>Microsoft Macintosh PowerPoint</Application>
  <PresentationFormat>Widescreen</PresentationFormat>
  <Paragraphs>1060</Paragraphs>
  <Slides>109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8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  <vt:lpstr>A couple complexity classes we won’t see:</vt:lpstr>
      <vt:lpstr>A couple complexity classes we won’t see: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419</cp:revision>
  <dcterms:created xsi:type="dcterms:W3CDTF">2023-02-24T14:15:53Z</dcterms:created>
  <dcterms:modified xsi:type="dcterms:W3CDTF">2023-11-21T13:52:54Z</dcterms:modified>
</cp:coreProperties>
</file>