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4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7"/>
    <p:restoredTop sz="94669"/>
  </p:normalViewPr>
  <p:slideViewPr>
    <p:cSldViewPr snapToGrid="0" snapToObjects="1">
      <p:cViewPr varScale="1">
        <p:scale>
          <a:sx n="161" d="100"/>
          <a:sy n="161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Feb.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Almost done with February (yay!)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returned. You can submit regrades for up to one week from release time (until this Thursday).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tonight! going ok so far?</a:t>
            </a:r>
          </a:p>
          <a:p>
            <a:r>
              <a:rPr lang="en-US" dirty="0"/>
              <a:t>Module 2 quiz is on Thursday. Same procedure as last time.</a:t>
            </a:r>
          </a:p>
          <a:p>
            <a:r>
              <a:rPr lang="en-US" dirty="0"/>
              <a:t>Today we will begin module 3! </a:t>
            </a:r>
            <a:r>
              <a:rPr lang="en-US"/>
              <a:t>Context-free grammars!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being graded (almost done). </a:t>
            </a:r>
          </a:p>
          <a:p>
            <a:pPr lvl="1"/>
            <a:r>
              <a:rPr lang="en-US" dirty="0"/>
              <a:t>You should get it back tomorrow night or first thing Thursday morning. </a:t>
            </a:r>
          </a:p>
          <a:p>
            <a:r>
              <a:rPr lang="en-US" dirty="0"/>
              <a:t>The written homework for module 2 will be graded immediately after that.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</a:t>
            </a:r>
          </a:p>
          <a:p>
            <a:r>
              <a:rPr lang="en-US" dirty="0"/>
              <a:t>Today we continue with module 3! Context-free grammars!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11839</TotalTime>
  <Words>1218</Words>
  <Application>Microsoft Macintosh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  <vt:lpstr>Lecture 11: Tue. Feb. 27</vt:lpstr>
      <vt:lpstr>Lecture 12: Tue. Mar. 12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147</cp:revision>
  <dcterms:created xsi:type="dcterms:W3CDTF">2023-02-24T14:15:53Z</dcterms:created>
  <dcterms:modified xsi:type="dcterms:W3CDTF">2024-03-12T12:28:13Z</dcterms:modified>
</cp:coreProperties>
</file>