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2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5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Feb.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Almost done with February (yay!)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returned. You can submit regrades for up to one week from release time (until this Thursday).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tonight! going ok so far?</a:t>
            </a:r>
          </a:p>
          <a:p>
            <a:r>
              <a:rPr lang="en-US" dirty="0"/>
              <a:t>Module 2 quiz is on Thursday. Same procedure as last time.</a:t>
            </a:r>
          </a:p>
          <a:p>
            <a:r>
              <a:rPr lang="en-US" dirty="0"/>
              <a:t>Today we will begin module 3! </a:t>
            </a:r>
            <a:r>
              <a:rPr lang="en-US"/>
              <a:t>Context-free grammars!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being graded (almost done). </a:t>
            </a:r>
          </a:p>
          <a:p>
            <a:pPr lvl="1"/>
            <a:r>
              <a:rPr lang="en-US" dirty="0"/>
              <a:t>You should get it back tomorrow night or first thing Thursday morning. </a:t>
            </a:r>
          </a:p>
          <a:p>
            <a:r>
              <a:rPr lang="en-US" dirty="0"/>
              <a:t>The written homework for module 2 will be graded immediately after that.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</a:t>
            </a:r>
          </a:p>
          <a:p>
            <a:r>
              <a:rPr lang="en-US" dirty="0"/>
              <a:t>Today we continue with module 3! Context-free grammars!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I will go over it briefly today</a:t>
            </a:r>
          </a:p>
          <a:p>
            <a:pPr lvl="1"/>
            <a:r>
              <a:rPr lang="en-US" dirty="0"/>
              <a:t>Regrades are open from after class through 11:59pm next Thursday</a:t>
            </a:r>
          </a:p>
          <a:p>
            <a:r>
              <a:rPr lang="en-US" dirty="0"/>
              <a:t>We have started grading written homework 2. Should be returned next week.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 Good luck!</a:t>
            </a:r>
          </a:p>
          <a:p>
            <a:r>
              <a:rPr lang="en-US" dirty="0"/>
              <a:t>Today we will try to finish module 3!!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this Thursday</a:t>
            </a:r>
          </a:p>
          <a:p>
            <a:r>
              <a:rPr lang="en-US" dirty="0"/>
              <a:t>We have started grading written homework 2. Should be returned early next week.</a:t>
            </a:r>
          </a:p>
          <a:p>
            <a:r>
              <a:rPr lang="en-US" dirty="0"/>
              <a:t>Your module 3 written assignment is due this Thursday.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quickly finish module 3 and begin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Thu. Mar.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tonight</a:t>
            </a:r>
          </a:p>
          <a:p>
            <a:r>
              <a:rPr lang="en-US" dirty="0"/>
              <a:t>We are halfway done grading written homework 2.</a:t>
            </a:r>
          </a:p>
          <a:p>
            <a:pPr lvl="1"/>
            <a:r>
              <a:rPr lang="en-US" dirty="0"/>
              <a:t>Should be returned early next week.</a:t>
            </a:r>
          </a:p>
          <a:p>
            <a:r>
              <a:rPr lang="en-US" dirty="0"/>
              <a:t>Your module 3 written assignment is due Tonight!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Tue. Mar.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written homework is almost graded. You should have it back very soon.</a:t>
            </a:r>
          </a:p>
          <a:p>
            <a:r>
              <a:rPr lang="en-US" dirty="0"/>
              <a:t>Your module 3 written assignment was submitted and we will start grading it this week.</a:t>
            </a:r>
          </a:p>
          <a:p>
            <a:r>
              <a:rPr lang="en-US" dirty="0"/>
              <a:t>Don’t forget: Quiz 3 is THIS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8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17: Tue. Apr.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April!</a:t>
            </a:r>
          </a:p>
          <a:p>
            <a:r>
              <a:rPr lang="en-US" dirty="0"/>
              <a:t>Module 2 written HW has been graded and returned.</a:t>
            </a:r>
          </a:p>
          <a:p>
            <a:r>
              <a:rPr lang="en-US" dirty="0"/>
              <a:t>We are currently grading quiz 3 (this week) and then will move on to homework 3 (next week).</a:t>
            </a:r>
          </a:p>
          <a:p>
            <a:r>
              <a:rPr lang="en-US" dirty="0"/>
              <a:t>There is nothing due this week! Hooray!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Which we will probably finish this week or first thing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18: Thu. Apr.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April!</a:t>
            </a:r>
          </a:p>
          <a:p>
            <a:r>
              <a:rPr lang="en-US" dirty="0"/>
              <a:t>Quiz 3 is almost graded, sorry for the delay.</a:t>
            </a:r>
          </a:p>
          <a:p>
            <a:r>
              <a:rPr lang="en-US" dirty="0"/>
              <a:t>There is nothing due this week! Hooray!</a:t>
            </a:r>
          </a:p>
          <a:p>
            <a:pPr lvl="1"/>
            <a:r>
              <a:rPr lang="en-US" dirty="0"/>
              <a:t>Thought I recommend starting mod. 4 homework now.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Which we will probably finish this week or first thing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6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19: Tue. Apr.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Quiz 3 is graded. Regrades open until Friday (check announcement)</a:t>
            </a:r>
          </a:p>
          <a:p>
            <a:r>
              <a:rPr lang="en-US" dirty="0"/>
              <a:t>Module 4 homework is due this Thursday.</a:t>
            </a:r>
          </a:p>
          <a:p>
            <a:pPr lvl="1"/>
            <a:r>
              <a:rPr lang="en-US" dirty="0"/>
              <a:t>Extensions still available but try not to use it if you can. You don’t want your end of semester to start to “snowball”</a:t>
            </a:r>
          </a:p>
          <a:p>
            <a:r>
              <a:rPr lang="en-US" dirty="0"/>
              <a:t>Module 4 quiz is next Thursday.</a:t>
            </a:r>
          </a:p>
          <a:p>
            <a:pPr lvl="1"/>
            <a:r>
              <a:rPr lang="en-US" dirty="0"/>
              <a:t>Same process, length, etc.</a:t>
            </a:r>
          </a:p>
          <a:p>
            <a:r>
              <a:rPr lang="en-US" dirty="0"/>
              <a:t>Today we </a:t>
            </a:r>
            <a:r>
              <a:rPr lang="en-US" dirty="0" err="1"/>
              <a:t>finnish</a:t>
            </a:r>
            <a:r>
              <a:rPr lang="en-US" dirty="0"/>
              <a:t> module 4 (a couple slides) and begin module 5!</a:t>
            </a:r>
          </a:p>
          <a:p>
            <a:pPr lvl="1"/>
            <a:r>
              <a:rPr lang="en-US" dirty="0"/>
              <a:t>Almost done with the semester…hooray!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2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20: Thu. Apr.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Quiz 3 is graded. Regrades open until Friday (check announcement)</a:t>
            </a:r>
          </a:p>
          <a:p>
            <a:r>
              <a:rPr lang="en-US" dirty="0"/>
              <a:t>Module 4 homework is due this tonight.</a:t>
            </a:r>
          </a:p>
          <a:p>
            <a:pPr lvl="1"/>
            <a:r>
              <a:rPr lang="en-US" dirty="0"/>
              <a:t>Extensions still available but try not to use it if you can. You don’t want your end of semester to start to “snowball”</a:t>
            </a:r>
          </a:p>
          <a:p>
            <a:r>
              <a:rPr lang="en-US" dirty="0"/>
              <a:t>Module 5 homework not due for two weeks, but extension period will be much shorter (until the end of classes).</a:t>
            </a:r>
          </a:p>
          <a:p>
            <a:r>
              <a:rPr lang="en-US" dirty="0"/>
              <a:t>Module 4 quiz is next Thursday.</a:t>
            </a:r>
          </a:p>
          <a:p>
            <a:pPr lvl="1"/>
            <a:r>
              <a:rPr lang="en-US" dirty="0"/>
              <a:t>Same process, length, etc.</a:t>
            </a:r>
          </a:p>
          <a:p>
            <a:r>
              <a:rPr lang="en-US" dirty="0"/>
              <a:t>Today we </a:t>
            </a:r>
            <a:r>
              <a:rPr lang="en-US"/>
              <a:t>continue module 5!</a:t>
            </a:r>
            <a:endParaRPr lang="en-US" dirty="0"/>
          </a:p>
          <a:p>
            <a:pPr lvl="1"/>
            <a:r>
              <a:rPr lang="en-US" dirty="0"/>
              <a:t>Almost done with the semester…hooray!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8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11870</TotalTime>
  <Words>2018</Words>
  <Application>Microsoft Macintosh PowerPoint</Application>
  <PresentationFormat>Widescreen</PresentationFormat>
  <Paragraphs>186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  <vt:lpstr>Lecture 11: Tue. Feb. 27</vt:lpstr>
      <vt:lpstr>Lecture 12: Tue. Mar. 12</vt:lpstr>
      <vt:lpstr>Lecture 13: Thu. Mar. 14</vt:lpstr>
      <vt:lpstr>Lecture 14: Tue. Mar. 19</vt:lpstr>
      <vt:lpstr>Lecture 15: Thu. Mar. 21</vt:lpstr>
      <vt:lpstr>Lecture 16: Tue. Mar. 26</vt:lpstr>
      <vt:lpstr>Lecture 17: Tue. Apr. 2</vt:lpstr>
      <vt:lpstr>Lecture 18: Thu. Apr. 4</vt:lpstr>
      <vt:lpstr>Lecture 19: Tue. Apr. 9</vt:lpstr>
      <vt:lpstr>Lecture 20: Thu. Apr. 11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157</cp:revision>
  <dcterms:created xsi:type="dcterms:W3CDTF">2023-02-24T14:15:53Z</dcterms:created>
  <dcterms:modified xsi:type="dcterms:W3CDTF">2024-04-11T13:11:04Z</dcterms:modified>
</cp:coreProperties>
</file>