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9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4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Thu. Mar.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tonight</a:t>
            </a:r>
          </a:p>
          <a:p>
            <a:r>
              <a:rPr lang="en-US" dirty="0"/>
              <a:t>We are halfway done grading written homework 2.</a:t>
            </a:r>
          </a:p>
          <a:p>
            <a:pPr lvl="1"/>
            <a:r>
              <a:rPr lang="en-US" dirty="0"/>
              <a:t>Should be returned early next week.</a:t>
            </a:r>
          </a:p>
          <a:p>
            <a:r>
              <a:rPr lang="en-US" dirty="0"/>
              <a:t>Your module 3 written assignment is due Tonight!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Tue. Mar.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written homework is almost graded. You should have it back very soon.</a:t>
            </a:r>
          </a:p>
          <a:p>
            <a:r>
              <a:rPr lang="en-US" dirty="0"/>
              <a:t>Your module 3 written assignment was submitted and we will start grading it this week.</a:t>
            </a:r>
          </a:p>
          <a:p>
            <a:r>
              <a:rPr lang="en-US" dirty="0"/>
              <a:t>Don’t forget: Quiz 3 is THIS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Module 2 written HW has been graded and returned.</a:t>
            </a:r>
          </a:p>
          <a:p>
            <a:r>
              <a:rPr lang="en-US" dirty="0"/>
              <a:t>We are currently grading quiz 3 (this week) and then will move on to homework 3 (next week).</a:t>
            </a:r>
          </a:p>
          <a:p>
            <a:r>
              <a:rPr lang="en-US" dirty="0"/>
              <a:t>There is nothing due this week! Hooray!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11860</TotalTime>
  <Words>1710</Words>
  <Application>Microsoft Macintosh PowerPoint</Application>
  <PresentationFormat>Widescreen</PresentationFormat>
  <Paragraphs>156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  <vt:lpstr>Lecture 15: Thu. Mar. 21</vt:lpstr>
      <vt:lpstr>Lecture 16: Tue. Mar. 26</vt:lpstr>
      <vt:lpstr>Lecture 17: Tue. Apr.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154</cp:revision>
  <dcterms:created xsi:type="dcterms:W3CDTF">2023-02-24T14:15:53Z</dcterms:created>
  <dcterms:modified xsi:type="dcterms:W3CDTF">2024-04-02T12:31:28Z</dcterms:modified>
</cp:coreProperties>
</file>