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46599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262</cp:revision>
  <dcterms:created xsi:type="dcterms:W3CDTF">2023-02-24T14:15:53Z</dcterms:created>
  <dcterms:modified xsi:type="dcterms:W3CDTF">2024-03-27T13:17:52Z</dcterms:modified>
</cp:coreProperties>
</file>