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64"/>
    <p:restoredTop sz="94687"/>
  </p:normalViewPr>
  <p:slideViewPr>
    <p:cSldViewPr snapToGrid="0" snapToObjects="1">
      <p:cViewPr varScale="1">
        <p:scale>
          <a:sx n="120" d="100"/>
          <a:sy n="120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Q.E.D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This is a contradiction because if H exists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decidable), then there is at least one set of inputs where H produces the wrong answer (well, it cannot produce the right answer by definition).</a:t>
                </a: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blipFill>
                <a:blip r:embed="rId2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CR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blipFill>
                <a:blip r:embed="rId4"/>
                <a:stretch>
                  <a:fillRect l="-130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61567</TotalTime>
  <Words>2946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331</cp:revision>
  <dcterms:created xsi:type="dcterms:W3CDTF">2023-02-24T14:15:53Z</dcterms:created>
  <dcterms:modified xsi:type="dcterms:W3CDTF">2024-04-02T14:29:01Z</dcterms:modified>
</cp:coreProperties>
</file>