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56" r:id="rId2"/>
    <p:sldId id="272" r:id="rId3"/>
    <p:sldId id="258" r:id="rId4"/>
    <p:sldId id="318" r:id="rId5"/>
    <p:sldId id="460" r:id="rId6"/>
    <p:sldId id="362" r:id="rId7"/>
    <p:sldId id="3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Our next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49296</TotalTime>
  <Words>244</Words>
  <Application>Microsoft Macintosh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Turing Machines</vt:lpstr>
      <vt:lpstr>Goals!</vt:lpstr>
      <vt:lpstr>Part 1: Reminder of where we are / Chomsky Hierarchy</vt:lpstr>
      <vt:lpstr>Overview of Theory of Computation</vt:lpstr>
      <vt:lpstr>Overview of This Deck</vt:lpstr>
      <vt:lpstr>Part 2: Context-Free Grammars</vt:lpstr>
      <vt:lpstr>Introduction: What is a Context-Free Grammar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244</cp:revision>
  <dcterms:created xsi:type="dcterms:W3CDTF">2023-02-24T14:15:53Z</dcterms:created>
  <dcterms:modified xsi:type="dcterms:W3CDTF">2023-08-18T16:17:57Z</dcterms:modified>
</cp:coreProperties>
</file>