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9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4687"/>
  </p:normalViewPr>
  <p:slideViewPr>
    <p:cSldViewPr snapToGrid="0" snapToObjects="1">
      <p:cViewPr varScale="1">
        <p:scale>
          <a:sx n="126" d="100"/>
          <a:sy n="126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Homework deadlines forced me to </a:t>
            </a:r>
            <a:r>
              <a:rPr lang="en-US" b="1" i="1" u="sng" dirty="0"/>
              <a:t>move the second quiz day</a:t>
            </a:r>
            <a:r>
              <a:rPr lang="en-US" dirty="0"/>
              <a:t>, it is now on Nov. 21 (Tuesday before Thanksgiving break…I’m sorry!!)</a:t>
            </a:r>
          </a:p>
          <a:p>
            <a:r>
              <a:rPr lang="en-US" dirty="0"/>
              <a:t>Don’t start the programming assignment yet (who would actually do this though…). I’m probably going to give you starter code that I haven’t produced quite yet. Coming soon.</a:t>
            </a:r>
          </a:p>
          <a:p>
            <a:r>
              <a:rPr lang="en-US" dirty="0"/>
              <a:t>Today we will keep looking at the overview of the class and start defining what a computational model really 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I solved the programming assignment (I did it)! Definitely don’t start yet. I’m going to change a good number of things about it and give you starter code.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after today.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Office hours info will be posted by tomorrow! Sorry for the delay on this.</a:t>
            </a:r>
          </a:p>
          <a:p>
            <a:r>
              <a:rPr lang="en-US" dirty="0"/>
              <a:t>Today we will quickly review proof techniques and maybe start reviewing cardinality.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1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Programming challenge has been updated and posted (if you want to take a glance at what to expect).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now.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Homework 2 (set cardinality) is due two weeks after that.</a:t>
            </a:r>
          </a:p>
          <a:p>
            <a:r>
              <a:rPr lang="en-US" dirty="0"/>
              <a:t>Office hours info has been posted and begins Friday!!</a:t>
            </a:r>
          </a:p>
          <a:p>
            <a:r>
              <a:rPr lang="en-US" dirty="0"/>
              <a:t>Today we will finish set cardinality, be done with “review” and start module 2 (the regular languages).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You should be able to finish the </a:t>
            </a:r>
            <a:r>
              <a:rPr lang="en-US" b="1" i="1" u="sng" dirty="0"/>
              <a:t>first homework</a:t>
            </a:r>
            <a:r>
              <a:rPr lang="en-US" dirty="0"/>
              <a:t> now.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this Thursday</a:t>
            </a:r>
            <a:r>
              <a:rPr lang="en-US" dirty="0"/>
              <a:t>!!</a:t>
            </a:r>
          </a:p>
          <a:p>
            <a:r>
              <a:rPr lang="en-US" dirty="0"/>
              <a:t>Extension form is available on </a:t>
            </a:r>
            <a:r>
              <a:rPr lang="en-US" dirty="0" err="1"/>
              <a:t>homeworks</a:t>
            </a:r>
            <a:r>
              <a:rPr lang="en-US" dirty="0"/>
              <a:t> page if you need it.</a:t>
            </a:r>
          </a:p>
          <a:p>
            <a:r>
              <a:rPr lang="en-US" dirty="0"/>
              <a:t>Check Piazza for a couple key clarifications on the homework problems!!</a:t>
            </a:r>
          </a:p>
          <a:p>
            <a:r>
              <a:rPr lang="en-US" dirty="0"/>
              <a:t>HW 2 (set cardinality) is due two Thursdays from now (FYI). </a:t>
            </a:r>
          </a:p>
          <a:p>
            <a:r>
              <a:rPr lang="en-US" dirty="0"/>
              <a:t>Office hours info has been posted and has begun. Any issues so far?</a:t>
            </a:r>
          </a:p>
          <a:p>
            <a:r>
              <a:rPr lang="en-US" dirty="0"/>
              <a:t>Today we start DMT2 properly with module 2: Regular languages!!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First homework assignment is </a:t>
            </a:r>
            <a:r>
              <a:rPr lang="en-US" b="1" i="1" u="sng" dirty="0"/>
              <a:t>Due tonight</a:t>
            </a:r>
            <a:r>
              <a:rPr lang="en-US" dirty="0"/>
              <a:t>!!</a:t>
            </a:r>
          </a:p>
          <a:p>
            <a:r>
              <a:rPr lang="en-US" dirty="0"/>
              <a:t>HW 2 (set cardinality) is due two Thursdays from today (FYI). </a:t>
            </a:r>
          </a:p>
          <a:p>
            <a:r>
              <a:rPr lang="en-US" dirty="0"/>
              <a:t>If you submit the homework, we will try to get you some feedback within 1 week.</a:t>
            </a:r>
          </a:p>
          <a:p>
            <a:r>
              <a:rPr lang="en-US" dirty="0"/>
              <a:t>Office hours info has been posted and has begun. Any issues so far?</a:t>
            </a:r>
          </a:p>
          <a:p>
            <a:r>
              <a:rPr lang="en-US" dirty="0"/>
              <a:t>Today we continue with Regular languages!!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2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First homework assignment is in! It is almost graded. Should have it back to you by Thursday.</a:t>
            </a:r>
          </a:p>
          <a:p>
            <a:r>
              <a:rPr lang="en-US" dirty="0"/>
              <a:t>HW 2 (set cardinality) is due next Thursday. You should be working on it right now.</a:t>
            </a:r>
          </a:p>
          <a:p>
            <a:r>
              <a:rPr lang="en-US" dirty="0"/>
              <a:t>Please submit extensions before the due date. You shouldn’t be requesting the extra time after the deadline has passed. This is supposed to be proactive. We *might* reject your extension request if you don’t submit it before the deadline.</a:t>
            </a:r>
          </a:p>
          <a:p>
            <a:r>
              <a:rPr lang="en-US" dirty="0"/>
              <a:t>Office hours going ok so far? Any issues</a:t>
            </a:r>
          </a:p>
          <a:p>
            <a:r>
              <a:rPr lang="en-US" dirty="0"/>
              <a:t>Today we continue with Regular languages and </a:t>
            </a:r>
            <a:r>
              <a:rPr lang="en-US"/>
              <a:t>introduce the NFA!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48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11669</TotalTime>
  <Words>692</Words>
  <Application>Microsoft Macintosh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24</vt:lpstr>
      <vt:lpstr>Lecture 3: TUE. Aug. 29</vt:lpstr>
      <vt:lpstr>Lecture 4: Thu. Aug. 31</vt:lpstr>
      <vt:lpstr>Lecture 5: TUE. Sep. 5</vt:lpstr>
      <vt:lpstr>Lecture 6: Thu. Sep. 7</vt:lpstr>
      <vt:lpstr>Lecture 7: TUE. Sep. 12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110</cp:revision>
  <dcterms:created xsi:type="dcterms:W3CDTF">2023-02-24T14:15:53Z</dcterms:created>
  <dcterms:modified xsi:type="dcterms:W3CDTF">2023-09-12T13:34:23Z</dcterms:modified>
</cp:coreProperties>
</file>