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4"/>
  </p:notesMasterIdLst>
  <p:sldIdLst>
    <p:sldId id="256" r:id="rId2"/>
    <p:sldId id="272" r:id="rId3"/>
    <p:sldId id="462" r:id="rId4"/>
    <p:sldId id="258" r:id="rId5"/>
    <p:sldId id="464" r:id="rId6"/>
    <p:sldId id="465" r:id="rId7"/>
    <p:sldId id="466" r:id="rId8"/>
    <p:sldId id="362" r:id="rId9"/>
    <p:sldId id="461" r:id="rId10"/>
    <p:sldId id="467" r:id="rId11"/>
    <p:sldId id="468" r:id="rId12"/>
    <p:sldId id="469" r:id="rId13"/>
    <p:sldId id="463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/>
    <p:restoredTop sz="94702"/>
  </p:normalViewPr>
  <p:slideViewPr>
    <p:cSldViewPr snapToGrid="0" snapToObjects="1">
      <p:cViewPr varScale="1">
        <p:scale>
          <a:sx n="148" d="100"/>
          <a:sy n="148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is recognizable!!!!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FD4D1-A39C-0745-93E6-0FFECD01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61" y="3124200"/>
            <a:ext cx="462915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34866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Remember the following things: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Infinite sets do not always have the same size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two infinite sets DO have the same size by giving a bijection!!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they DO not have the same size through diagonalization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Set of unique TMs is countable, but number of functions is NOT. Thus, languages aren’t even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turing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recognizable!!!!</a:t>
            </a:r>
          </a:p>
        </p:txBody>
      </p:sp>
    </p:spTree>
    <p:extLst>
      <p:ext uri="{BB962C8B-B14F-4D97-AF65-F5344CB8AC3E}">
        <p14:creationId xmlns:p14="http://schemas.microsoft.com/office/powerpoint/2010/main" val="34802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6418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See proof in book…</a:t>
            </a:r>
          </a:p>
        </p:txBody>
      </p:sp>
    </p:spTree>
    <p:extLst>
      <p:ext uri="{BB962C8B-B14F-4D97-AF65-F5344CB8AC3E}">
        <p14:creationId xmlns:p14="http://schemas.microsoft.com/office/powerpoint/2010/main" val="258132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</a:t>
            </a:r>
            <a:r>
              <a:rPr lang="en-US" dirty="0" err="1">
                <a:solidFill>
                  <a:schemeClr val="bg1"/>
                </a:solidFill>
              </a:rPr>
              <a:t>decideable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6418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lot of stuff to unpack here</a:t>
            </a:r>
          </a:p>
        </p:txBody>
      </p: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</a:t>
            </a:r>
            <a:r>
              <a:rPr lang="en-US" dirty="0" err="1">
                <a:solidFill>
                  <a:schemeClr val="bg1"/>
                </a:solidFill>
              </a:rPr>
              <a:t>decideable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By the theorem above, we can easily show that the complement of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is not recognizable</a:t>
            </a:r>
          </a:p>
        </p:txBody>
      </p:sp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def…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Many examples in real life. Getting to Paris reduces to buying a plane ticket. Solving a system of linear equations reduces to inverting a matrix, etc.</a:t>
            </a:r>
          </a:p>
        </p:txBody>
      </p: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Problem A and B. Reduction shows a conversion from A to 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is decidable, then is A decidable?</a:t>
            </a: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Halting Problem</a:t>
            </a:r>
            <a:r>
              <a:rPr lang="en-US" dirty="0">
                <a:solidFill>
                  <a:schemeClr val="bg1"/>
                </a:solidFill>
              </a:rPr>
              <a:t>: blah blah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halting is undecidable easily by using a reduction proof.</a:t>
            </a:r>
          </a:p>
        </p:txBody>
      </p:sp>
    </p:spTree>
    <p:extLst>
      <p:ext uri="{BB962C8B-B14F-4D97-AF65-F5344CB8AC3E}">
        <p14:creationId xmlns:p14="http://schemas.microsoft.com/office/powerpoint/2010/main" val="33501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find some undecidable languages I think…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Emptiness Test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Etm</a:t>
            </a:r>
            <a:r>
              <a:rPr lang="en-US" dirty="0">
                <a:solidFill>
                  <a:schemeClr val="bg1"/>
                </a:solidFill>
              </a:rPr>
              <a:t> is undecidable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Also through reduction</a:t>
            </a:r>
          </a:p>
        </p:txBody>
      </p: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other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9161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TM recognize a regular language, and thus can be converted to a DFA?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TM recognize a CFG, and thus can be converted to a pushdown automata?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Are the languages of two TMs A and B equivalent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Rice’s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Rice’s Theorem</a:t>
            </a:r>
            <a:r>
              <a:rPr lang="en-US" dirty="0">
                <a:solidFill>
                  <a:schemeClr val="bg1"/>
                </a:solidFill>
              </a:rPr>
              <a:t>: Any non-trivial property P of a program (e.g., halting) is undecidable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9161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83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a language is decidable by describing a TM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a language is decidable by describing a 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C9C17-E5CF-A34A-9A63-6673F14F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42689"/>
            <a:ext cx="6599767" cy="40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36729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List out some other decidable languages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emptiness testing DFA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Equivalence testing DFA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accepting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emptiness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equivalence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 they?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50718</TotalTime>
  <Words>530</Words>
  <Application>Microsoft Macintosh PowerPoint</Application>
  <PresentationFormat>Widescreen</PresentationFormat>
  <Paragraphs>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Tw Cen MT</vt:lpstr>
      <vt:lpstr>Circuit</vt:lpstr>
      <vt:lpstr>Decidability</vt:lpstr>
      <vt:lpstr>Goals!</vt:lpstr>
      <vt:lpstr>Goals!</vt:lpstr>
      <vt:lpstr>Part 1: Decidable Languages</vt:lpstr>
      <vt:lpstr>Decidable Languages</vt:lpstr>
      <vt:lpstr>Decidable Languages</vt:lpstr>
      <vt:lpstr>Decidable Languages</vt:lpstr>
      <vt:lpstr>Part 2: Undecidable Languages</vt:lpstr>
      <vt:lpstr>Do undecidable languages exits?</vt:lpstr>
      <vt:lpstr>Do undecidable languages exits?</vt:lpstr>
      <vt:lpstr>Quick Reminder(s) from Earlier!!</vt:lpstr>
      <vt:lpstr>Quick Reminder(s) from Earlier!!</vt:lpstr>
      <vt:lpstr>Part 3: Non-Recognizable Languages?</vt:lpstr>
      <vt:lpstr>Quick Reminder(s) from Earlier!!</vt:lpstr>
      <vt:lpstr>Quick Reminder(s) from Earlier!!</vt:lpstr>
      <vt:lpstr>Part 4: Reducibility</vt:lpstr>
      <vt:lpstr>What is Reducibility?</vt:lpstr>
      <vt:lpstr>Reduction Process</vt:lpstr>
      <vt:lpstr>The Halting Problem</vt:lpstr>
      <vt:lpstr>TM Emptiness Testing</vt:lpstr>
      <vt:lpstr>Some other Undecidable Problems</vt:lpstr>
      <vt:lpstr>Rice’s Theorem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2023-09-07T16:09:54Z</dcterms:modified>
</cp:coreProperties>
</file>