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1"/>
    <p:restoredTop sz="94917"/>
  </p:normalViewPr>
  <p:slideViewPr>
    <p:cSldViewPr snapToGrid="0" snapToObjects="1">
      <p:cViewPr varScale="1">
        <p:scale>
          <a:sx n="141" d="100"/>
          <a:sy n="141"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(or maybe the list of nodes to visit)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click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64457</TotalTime>
  <Words>9633</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450</cp:revision>
  <dcterms:created xsi:type="dcterms:W3CDTF">2023-02-24T14:15:53Z</dcterms:created>
  <dcterms:modified xsi:type="dcterms:W3CDTF">2024-11-19T14:17:01Z</dcterms:modified>
</cp:coreProperties>
</file>