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71" r:id="rId26"/>
    <p:sldId id="485" r:id="rId27"/>
    <p:sldId id="463" r:id="rId28"/>
    <p:sldId id="502" r:id="rId29"/>
    <p:sldId id="464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8"/>
    <p:restoredTop sz="94687"/>
  </p:normalViewPr>
  <p:slideViewPr>
    <p:cSldViewPr snapToGrid="0" snapToObjects="1">
      <p:cViewPr varScale="1">
        <p:scale>
          <a:sx n="140" d="100"/>
          <a:sy n="140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Please do not use a laptop in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45030"/>
            <a:ext cx="9905997" cy="5111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9:30 – 10:45 am @ Mechanical Engr. 205</a:t>
            </a:r>
          </a:p>
          <a:p>
            <a:pPr lvl="1"/>
            <a:r>
              <a:rPr lang="en-US" dirty="0"/>
              <a:t>Tu / Th 12:30 - 1:45 pm @ Gilmer Hall 301</a:t>
            </a:r>
          </a:p>
          <a:p>
            <a:pPr lvl="1"/>
            <a:endParaRPr lang="en-US" dirty="0"/>
          </a:p>
          <a:p>
            <a:r>
              <a:rPr lang="en-US" dirty="0"/>
              <a:t>There may be a weekly discussion section (optional) hosted by our Graduate TA (stay tuned for if / when that will occur).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Canvas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Intro, Review of Proofs,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Sep. 1</a:t>
            </a:r>
            <a:r>
              <a:rPr lang="en-US" dirty="0"/>
              <a:t>9</a:t>
            </a:r>
            <a:r>
              <a:rPr lang="en-US" sz="2000" dirty="0"/>
              <a:t>			Mod 1</a:t>
            </a:r>
          </a:p>
          <a:p>
            <a:pPr lvl="1"/>
            <a:r>
              <a:rPr lang="en-US" sz="2000" dirty="0"/>
              <a:t>Thu., Oct. 10			Mod </a:t>
            </a:r>
            <a:r>
              <a:rPr lang="en-US" dirty="0"/>
              <a:t>2</a:t>
            </a:r>
          </a:p>
          <a:p>
            <a:pPr lvl="1"/>
            <a:r>
              <a:rPr lang="en-US" sz="2000" dirty="0"/>
              <a:t>Thu., </a:t>
            </a:r>
            <a:r>
              <a:rPr lang="en-US" dirty="0"/>
              <a:t>Oct</a:t>
            </a:r>
            <a:r>
              <a:rPr lang="en-US" sz="2000" dirty="0"/>
              <a:t>. </a:t>
            </a:r>
            <a:r>
              <a:rPr lang="en-US" dirty="0"/>
              <a:t>31</a:t>
            </a:r>
            <a:r>
              <a:rPr lang="en-US" sz="2000" dirty="0"/>
              <a:t>			Mod 3</a:t>
            </a:r>
          </a:p>
          <a:p>
            <a:pPr lvl="1"/>
            <a:r>
              <a:rPr lang="en-US" dirty="0"/>
              <a:t>Thu., Nov. 21			Mod 4</a:t>
            </a:r>
            <a:endParaRPr lang="en-US" sz="2000" dirty="0"/>
          </a:p>
          <a:p>
            <a:pPr lvl="1"/>
            <a:r>
              <a:rPr lang="en-US" sz="2000" dirty="0"/>
              <a:t>Dec. 9 (Maybe</a:t>
            </a:r>
            <a:r>
              <a:rPr lang="en-US" dirty="0"/>
              <a:t>)</a:t>
            </a:r>
            <a:r>
              <a:rPr lang="en-US" sz="2000" dirty="0"/>
              <a:t>	</a:t>
            </a:r>
            <a:r>
              <a:rPr lang="en-US" dirty="0"/>
              <a:t>	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If you earn above a 90%, rounding is meant to ensure you don’t take the retake on the final exam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there to be enough time to do two (maybe three)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10 day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10 day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</a:t>
            </a:r>
            <a:r>
              <a:rPr lang="en-US" dirty="0" err="1"/>
              <a:t>Gradescope</a:t>
            </a:r>
            <a:r>
              <a:rPr lang="en-US" dirty="0"/>
              <a:t> supports this quite easily.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(~27)</a:t>
            </a:r>
          </a:p>
          <a:p>
            <a:pPr lvl="2"/>
            <a:r>
              <a:rPr lang="en-US" dirty="0"/>
              <a:t>We have a good sized staff this year!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questions.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Jira</a:t>
            </a:r>
            <a:r>
              <a:rPr lang="en-US" dirty="0"/>
              <a:t>: A ticketing system that we will use for student requests. Meant for private messages to Floryan and/or head Tas.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11742</TotalTime>
  <Words>2007</Words>
  <Application>Microsoft Macintosh PowerPoint</Application>
  <PresentationFormat>Widescreen</PresentationFormat>
  <Paragraphs>250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117</cp:revision>
  <dcterms:created xsi:type="dcterms:W3CDTF">2023-02-24T14:15:53Z</dcterms:created>
  <dcterms:modified xsi:type="dcterms:W3CDTF">2024-08-27T12:59:48Z</dcterms:modified>
</cp:coreProperties>
</file>