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71" r:id="rId26"/>
    <p:sldId id="485" r:id="rId27"/>
    <p:sldId id="463" r:id="rId28"/>
    <p:sldId id="502" r:id="rId29"/>
    <p:sldId id="464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547446"/>
            <a:ext cx="8229600" cy="4609514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12:30 - 1:45 pm @ Gilmer Hall 301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Intro, Review of Proofs,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Oct. 12			Mod 1-2</a:t>
            </a:r>
          </a:p>
          <a:p>
            <a:pPr lvl="1"/>
            <a:r>
              <a:rPr lang="en-US" sz="2000" dirty="0"/>
              <a:t>Thu., Nov. 9			Mod 3-4</a:t>
            </a:r>
          </a:p>
          <a:p>
            <a:pPr lvl="1"/>
            <a:r>
              <a:rPr lang="en-US" sz="2000" dirty="0"/>
              <a:t>Fri, Dec. 8 (Final Exa</a:t>
            </a:r>
            <a:r>
              <a:rPr lang="en-US" dirty="0"/>
              <a:t>m Day)</a:t>
            </a:r>
            <a:r>
              <a:rPr lang="en-US" sz="2000" dirty="0"/>
              <a:t>	</a:t>
            </a:r>
            <a:r>
              <a:rPr lang="en-US" dirty="0"/>
              <a:t>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If you earn above a 90%, rounding is meant to ensure you don’t take the retake on the final exam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their to be enough time to do three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three week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three week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I think </a:t>
            </a:r>
            <a:r>
              <a:rPr lang="en-US" dirty="0" err="1"/>
              <a:t>Gradescope</a:t>
            </a:r>
            <a:r>
              <a:rPr lang="en-US" dirty="0"/>
              <a:t> supports this quite easily but not 100% sure.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(~10-18)</a:t>
            </a:r>
          </a:p>
          <a:p>
            <a:pPr lvl="2"/>
            <a:r>
              <a:rPr lang="en-US" dirty="0"/>
              <a:t>Having some trouble finding </a:t>
            </a:r>
            <a:r>
              <a:rPr lang="en-US" dirty="0" err="1"/>
              <a:t>Tas</a:t>
            </a:r>
            <a:r>
              <a:rPr lang="en-US" dirty="0"/>
              <a:t> but I think we will get there!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Jira</a:t>
            </a:r>
            <a:r>
              <a:rPr lang="en-US" dirty="0"/>
              <a:t>: A ticketing system that we will use for student requests. Meant for private messages to Floryan and/or head Tas.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11597</TotalTime>
  <Words>1949</Words>
  <Application>Microsoft Macintosh PowerPoint</Application>
  <PresentationFormat>Widescreen</PresentationFormat>
  <Paragraphs>243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103</cp:revision>
  <dcterms:created xsi:type="dcterms:W3CDTF">2023-02-24T14:15:53Z</dcterms:created>
  <dcterms:modified xsi:type="dcterms:W3CDTF">2023-08-22T16:06:25Z</dcterms:modified>
</cp:coreProperties>
</file>