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5"/>
  </p:notesMasterIdLst>
  <p:sldIdLst>
    <p:sldId id="256" r:id="rId2"/>
    <p:sldId id="505" r:id="rId3"/>
    <p:sldId id="50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81"/>
    <p:restoredTop sz="94509"/>
  </p:normalViewPr>
  <p:slideViewPr>
    <p:cSldViewPr snapToGrid="0" snapToObjects="1">
      <p:cViewPr varScale="1">
        <p:scale>
          <a:sx n="141" d="100"/>
          <a:sy n="141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Thu. Jan. 16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attendance over 50% so far: 	1/1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just joined the class, be sure to review the course policies!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questions about course policies from last time?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yet.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will be due in two weeks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(from today)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1, which is a short introductory module about what theory of computation even is…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Tue. Jan.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2/2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just joined the class, be sure to review the course policies!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questions about course policies from last time?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next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You might want to start taking a brief look at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(and likely finish) module 1, which is a short introductory module about what theory of computation even is…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91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11936</TotalTime>
  <Words>254</Words>
  <Application>Microsoft Macintosh PowerPoint</Application>
  <PresentationFormat>Widescreen</PresentationFormat>
  <Paragraphs>21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Tw Cen MT</vt:lpstr>
      <vt:lpstr>Circuit</vt:lpstr>
      <vt:lpstr>CS3120 (DMT2) Daily Announcements</vt:lpstr>
      <vt:lpstr>Lecture 2: Thu. Jan. 16</vt:lpstr>
      <vt:lpstr>Lecture 3: Tue. Jan. 21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202</cp:revision>
  <dcterms:created xsi:type="dcterms:W3CDTF">2023-02-24T14:15:53Z</dcterms:created>
  <dcterms:modified xsi:type="dcterms:W3CDTF">2025-01-21T13:14:00Z</dcterms:modified>
</cp:coreProperties>
</file>