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3"/>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 id="523" r:id="rId21"/>
    <p:sldId id="52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36"/>
    <p:restoredTop sz="94669"/>
  </p:normalViewPr>
  <p:slideViewPr>
    <p:cSldViewPr snapToGrid="0" snapToObjects="1">
      <p:cViewPr varScale="1">
        <p:scale>
          <a:sx n="161" d="100"/>
          <a:sy n="161" d="100"/>
        </p:scale>
        <p:origin x="3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11/16/23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11/16/23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11/16/23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11/16/23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11/16/23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11/16/23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a:t>
            </a:r>
            <a:r>
              <a:rPr lang="en-US" dirty="0" err="1"/>
              <a:t>THu</a:t>
            </a:r>
            <a:r>
              <a:rPr lang="en-US" dirty="0"/>
              <a:t>. Sep. 28</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is almost done…I’ll let you know when grades are released.</a:t>
            </a:r>
          </a:p>
          <a:p>
            <a:r>
              <a:rPr lang="en-US" dirty="0"/>
              <a:t>Reg. languages written homework is due next Thursday</a:t>
            </a:r>
          </a:p>
          <a:p>
            <a:r>
              <a:rPr lang="en-US" dirty="0"/>
              <a:t>First quiz is week after that. I’m working on a study guide for you.</a:t>
            </a:r>
          </a:p>
          <a:p>
            <a:r>
              <a:rPr lang="en-US" dirty="0"/>
              <a:t>Office hours going ok so far? Any issues</a:t>
            </a:r>
          </a:p>
          <a:p>
            <a:r>
              <a:rPr lang="en-US" dirty="0"/>
              <a:t>Today we begin module 3. Context-Free Grammars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300723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a:t>
            </a:r>
            <a:r>
              <a:rPr lang="en-US" dirty="0" err="1"/>
              <a:t>THu</a:t>
            </a:r>
            <a:r>
              <a:rPr lang="en-US" dirty="0"/>
              <a:t>. Oct.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Cardinality grading done. Regrades open until next Wednesday at 11:59.</a:t>
            </a:r>
          </a:p>
          <a:p>
            <a:r>
              <a:rPr lang="en-US" dirty="0"/>
              <a:t>If you turned in the first </a:t>
            </a:r>
            <a:r>
              <a:rPr lang="en-US" dirty="0" err="1"/>
              <a:t>hw</a:t>
            </a:r>
            <a:r>
              <a:rPr lang="en-US" dirty="0"/>
              <a:t> late, we will get to it soon.</a:t>
            </a:r>
          </a:p>
          <a:p>
            <a:r>
              <a:rPr lang="en-US" dirty="0"/>
              <a:t>Regular languages written homework is due tonight! Don’t forget!!</a:t>
            </a:r>
          </a:p>
          <a:p>
            <a:r>
              <a:rPr lang="en-US" dirty="0"/>
              <a:t>Office hours going ok so far? Any issues</a:t>
            </a:r>
          </a:p>
          <a:p>
            <a:r>
              <a:rPr lang="en-US" dirty="0"/>
              <a:t>Today we continue </a:t>
            </a:r>
            <a:r>
              <a:rPr lang="en-US"/>
              <a:t>with module 3</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432411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TUE Oct. 10</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All </a:t>
            </a:r>
            <a:r>
              <a:rPr lang="en-US" dirty="0" err="1"/>
              <a:t>homeworks</a:t>
            </a:r>
            <a:r>
              <a:rPr lang="en-US" dirty="0"/>
              <a:t> have been graded. Come to OH if you want any information about the model solutions for the homework problems.</a:t>
            </a:r>
          </a:p>
          <a:p>
            <a:r>
              <a:rPr lang="en-US" dirty="0"/>
              <a:t>If you turned in </a:t>
            </a:r>
            <a:r>
              <a:rPr lang="en-US" dirty="0" err="1"/>
              <a:t>hw</a:t>
            </a:r>
            <a:r>
              <a:rPr lang="en-US" dirty="0"/>
              <a:t> late, it is likely graded (short of a couple that just came in)</a:t>
            </a:r>
          </a:p>
          <a:p>
            <a:r>
              <a:rPr lang="en-US" dirty="0"/>
              <a:t>The quiz is on Thursday! Any questions about how that will go?</a:t>
            </a:r>
          </a:p>
          <a:p>
            <a:r>
              <a:rPr lang="en-US" dirty="0"/>
              <a:t>Today we continue with,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314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17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The quiz went well on Thursday. How did we feel about it?</a:t>
            </a:r>
          </a:p>
          <a:p>
            <a:pPr lvl="1"/>
            <a:r>
              <a:rPr lang="en-US" dirty="0"/>
              <a:t>Should be graded by tomorrow night</a:t>
            </a:r>
          </a:p>
          <a:p>
            <a:r>
              <a:rPr lang="en-US" dirty="0"/>
              <a:t>Today we finish module 3 and maybe start module 4…if I’m feeling up for it.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48985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TUE Oct.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due on Thursday.</a:t>
            </a:r>
          </a:p>
          <a:p>
            <a:pPr lvl="1"/>
            <a:r>
              <a:rPr lang="en-US" dirty="0"/>
              <a:t>Don’t forget that this one is an individual assignment!!!!</a:t>
            </a:r>
          </a:p>
          <a:p>
            <a:pPr lvl="1"/>
            <a:r>
              <a:rPr lang="en-US" dirty="0"/>
              <a:t>Don’t hesitate to come to office hours if you need help on this one.</a:t>
            </a:r>
          </a:p>
          <a:p>
            <a:r>
              <a:rPr lang="en-US" dirty="0"/>
              <a:t>Quiz went well last Thursday!</a:t>
            </a:r>
          </a:p>
          <a:p>
            <a:pPr lvl="1"/>
            <a:r>
              <a:rPr lang="en-US" dirty="0"/>
              <a:t>We did not finish grading last night but we made great progress.</a:t>
            </a:r>
          </a:p>
          <a:p>
            <a:pPr lvl="1"/>
            <a:r>
              <a:rPr lang="en-US" dirty="0"/>
              <a:t>We will finish by the end of the weekend, but I’m hoping for earlier.</a:t>
            </a:r>
          </a:p>
          <a:p>
            <a:r>
              <a:rPr lang="en-US" dirty="0"/>
              <a:t>Don’t forget you have a written homework due next Thursday as well.</a:t>
            </a:r>
          </a:p>
          <a:p>
            <a:pPr lvl="1"/>
            <a:r>
              <a:rPr lang="en-US" dirty="0"/>
              <a:t>For module 3. You can go back to group work for that one.</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51263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TUE Oct.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assignment is done (officially).</a:t>
            </a:r>
          </a:p>
          <a:p>
            <a:pPr lvl="1"/>
            <a:r>
              <a:rPr lang="en-US" dirty="0"/>
              <a:t>Was extended for everyone due to an increase in extension requests.</a:t>
            </a:r>
          </a:p>
          <a:p>
            <a:pPr lvl="1"/>
            <a:r>
              <a:rPr lang="en-US" dirty="0"/>
              <a:t>How is it going / did it go?</a:t>
            </a:r>
          </a:p>
          <a:p>
            <a:r>
              <a:rPr lang="en-US" dirty="0"/>
              <a:t>Quiz grades have been released!</a:t>
            </a:r>
          </a:p>
          <a:p>
            <a:pPr lvl="1"/>
            <a:r>
              <a:rPr lang="en-US" dirty="0"/>
              <a:t>See email for quiz averages, etc.</a:t>
            </a:r>
          </a:p>
          <a:p>
            <a:pPr lvl="1"/>
            <a:r>
              <a:rPr lang="en-US" dirty="0"/>
              <a:t>We will go over it today.</a:t>
            </a:r>
          </a:p>
          <a:p>
            <a:r>
              <a:rPr lang="en-US" dirty="0"/>
              <a:t>Mod. 3 homework is due this Thursday. Don’t put it off!</a:t>
            </a:r>
          </a:p>
          <a:p>
            <a:r>
              <a:rPr lang="en-US" dirty="0"/>
              <a:t>Today we begin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dirty="0"/>
          </a:p>
        </p:txBody>
      </p:sp>
    </p:spTree>
    <p:extLst>
      <p:ext uri="{BB962C8B-B14F-4D97-AF65-F5344CB8AC3E}">
        <p14:creationId xmlns:p14="http://schemas.microsoft.com/office/powerpoint/2010/main" val="247582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Thu Oct. 26</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See email for quiz averages, etc.</a:t>
            </a:r>
          </a:p>
          <a:p>
            <a:pPr lvl="1"/>
            <a:r>
              <a:rPr lang="en-US" dirty="0"/>
              <a:t>Regrades available until next Tuesday.</a:t>
            </a:r>
          </a:p>
          <a:p>
            <a:r>
              <a:rPr lang="en-US" dirty="0"/>
              <a:t>Mod. 3 homework is due this tonight. Don’t put it off!</a:t>
            </a:r>
          </a:p>
          <a:p>
            <a:r>
              <a:rPr lang="en-US" dirty="0"/>
              <a:t>I officially moved the next Quiz to the previous Tuesday (11/14). Hooray!</a:t>
            </a:r>
          </a:p>
          <a:p>
            <a:r>
              <a:rPr lang="en-US" dirty="0"/>
              <a:t>Still unsure about the extra mod. 5 attempt. I know you want it but it increases our grading load so much. I’m trying to brainstorm something here.</a:t>
            </a:r>
          </a:p>
          <a:p>
            <a:r>
              <a:rPr lang="en-US" dirty="0"/>
              <a:t>Today we continue with module 4.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dirty="0"/>
          </a:p>
        </p:txBody>
      </p:sp>
    </p:spTree>
    <p:extLst>
      <p:ext uri="{BB962C8B-B14F-4D97-AF65-F5344CB8AC3E}">
        <p14:creationId xmlns:p14="http://schemas.microsoft.com/office/powerpoint/2010/main" val="4216076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TUE Oct.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Regrades close tonight at midnight.</a:t>
            </a:r>
          </a:p>
          <a:p>
            <a:r>
              <a:rPr lang="en-US" dirty="0"/>
              <a:t>Mod. 3 homework is done. How did it go?</a:t>
            </a:r>
          </a:p>
          <a:p>
            <a:r>
              <a:rPr lang="en-US" dirty="0"/>
              <a:t>I officially moved the next Quiz to the previous Tuesday (11/14). Hooray!</a:t>
            </a:r>
          </a:p>
          <a:p>
            <a:r>
              <a:rPr lang="en-US" dirty="0"/>
              <a:t>I think we are not going to have the space for a first mod 5 attempt. Still could change but unlikely.</a:t>
            </a:r>
          </a:p>
          <a:p>
            <a:r>
              <a:rPr lang="en-US" dirty="0"/>
              <a:t>Today we continue with </a:t>
            </a:r>
            <a:r>
              <a:rPr lang="en-US"/>
              <a:t>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2431910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19: </a:t>
            </a:r>
            <a:r>
              <a:rPr lang="en-US" dirty="0" err="1"/>
              <a:t>THu</a:t>
            </a:r>
            <a:r>
              <a:rPr lang="en-US" dirty="0"/>
              <a:t> Nov. 3</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 grades have been released!</a:t>
            </a:r>
          </a:p>
          <a:p>
            <a:pPr lvl="1"/>
            <a:r>
              <a:rPr lang="en-US" dirty="0"/>
              <a:t>Regrades have closed.</a:t>
            </a:r>
          </a:p>
          <a:p>
            <a:r>
              <a:rPr lang="en-US" dirty="0"/>
              <a:t>Mod. 3 homework is done. How did it go?</a:t>
            </a:r>
          </a:p>
          <a:p>
            <a:r>
              <a:rPr lang="en-US" dirty="0"/>
              <a:t>I officially moved the next Quiz to the previous Tuesday (11/14). Hooray!</a:t>
            </a:r>
          </a:p>
          <a:p>
            <a:r>
              <a:rPr lang="en-US" dirty="0"/>
              <a:t>I think we are not going to have the space for a first mod 5 attempt. Still could change but unlikely.</a:t>
            </a:r>
          </a:p>
          <a:p>
            <a:r>
              <a:rPr lang="en-US" dirty="0"/>
              <a:t>Today we finish with module 4, and MAYBE start module 5</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dirty="0"/>
          </a:p>
        </p:txBody>
      </p:sp>
    </p:spTree>
    <p:extLst>
      <p:ext uri="{BB962C8B-B14F-4D97-AF65-F5344CB8AC3E}">
        <p14:creationId xmlns:p14="http://schemas.microsoft.com/office/powerpoint/2010/main" val="366746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20: </a:t>
            </a:r>
            <a:r>
              <a:rPr lang="en-US" dirty="0" err="1"/>
              <a:t>THu</a:t>
            </a:r>
            <a:r>
              <a:rPr lang="en-US" dirty="0"/>
              <a:t> Nov. 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Next round of quizzes is NEXT Tuesday in class!</a:t>
            </a:r>
          </a:p>
          <a:p>
            <a:pPr lvl="1"/>
            <a:r>
              <a:rPr lang="en-US" dirty="0"/>
              <a:t>Same format, but on modules 3 and 4.</a:t>
            </a:r>
          </a:p>
          <a:p>
            <a:pPr lvl="1"/>
            <a:r>
              <a:rPr lang="en-US" dirty="0"/>
              <a:t>A brief study guide was added to the quiz review page on website</a:t>
            </a:r>
          </a:p>
          <a:p>
            <a:pPr lvl="1"/>
            <a:r>
              <a:rPr lang="en-US" dirty="0" err="1"/>
              <a:t>Homeworks</a:t>
            </a:r>
            <a:r>
              <a:rPr lang="en-US" dirty="0"/>
              <a:t> 3 and 4 will be graded by Sunday so you can study them.</a:t>
            </a:r>
          </a:p>
          <a:p>
            <a:r>
              <a:rPr lang="en-US" dirty="0"/>
              <a:t>Module 4 homework is due tonight!</a:t>
            </a:r>
          </a:p>
          <a:p>
            <a:pPr lvl="1"/>
            <a:r>
              <a:rPr lang="en-US" dirty="0"/>
              <a:t>You are only guaranteed to get feedback before the quiz if you submit on time.</a:t>
            </a:r>
          </a:p>
          <a:p>
            <a:pPr lvl="1"/>
            <a:r>
              <a:rPr lang="en-US" dirty="0"/>
              <a:t>Use the extension at your own risk.</a:t>
            </a:r>
          </a:p>
          <a:p>
            <a:r>
              <a:rPr lang="en-US" dirty="0"/>
              <a:t>A module 5 homework will be posted soon (sorry about that).</a:t>
            </a:r>
          </a:p>
          <a:p>
            <a:r>
              <a:rPr lang="en-US" dirty="0"/>
              <a:t>Today we begin module 5!!</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dirty="0"/>
          </a:p>
        </p:txBody>
      </p:sp>
    </p:spTree>
    <p:extLst>
      <p:ext uri="{BB962C8B-B14F-4D97-AF65-F5344CB8AC3E}">
        <p14:creationId xmlns:p14="http://schemas.microsoft.com/office/powerpoint/2010/main" val="407506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21: </a:t>
            </a:r>
            <a:r>
              <a:rPr lang="en-US" dirty="0" err="1"/>
              <a:t>THu</a:t>
            </a:r>
            <a:r>
              <a:rPr lang="en-US" dirty="0"/>
              <a:t> Nov. 16</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Quizzes went well I think…how did you feel about it.</a:t>
            </a:r>
          </a:p>
          <a:p>
            <a:pPr lvl="1"/>
            <a:r>
              <a:rPr lang="en-US" dirty="0"/>
              <a:t>Not going to go over today…still a couple people that need to take it.</a:t>
            </a:r>
          </a:p>
          <a:p>
            <a:pPr lvl="1"/>
            <a:r>
              <a:rPr lang="en-US" dirty="0"/>
              <a:t>Should be graded by Friday evening.</a:t>
            </a:r>
          </a:p>
          <a:p>
            <a:r>
              <a:rPr lang="en-US" dirty="0"/>
              <a:t>Next Tuesday…</a:t>
            </a:r>
          </a:p>
          <a:p>
            <a:pPr lvl="1"/>
            <a:r>
              <a:rPr lang="en-US" dirty="0"/>
              <a:t>If we get through enough today, then we can cancel class on Tuesday</a:t>
            </a:r>
          </a:p>
          <a:p>
            <a:pPr lvl="1"/>
            <a:r>
              <a:rPr lang="en-US" dirty="0"/>
              <a:t>On Tuesday, I will record a short lecture going over the exam for you.</a:t>
            </a:r>
          </a:p>
          <a:p>
            <a:r>
              <a:rPr lang="en-US" dirty="0"/>
              <a:t>A module 5 homework will be posted soon (sorry about that). I’m almost done with it!!</a:t>
            </a:r>
          </a:p>
          <a:p>
            <a:r>
              <a:rPr lang="en-US" dirty="0"/>
              <a:t>Today we continue module 5!!</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21</a:t>
            </a:fld>
            <a:endParaRPr lang="en-US" dirty="0"/>
          </a:p>
        </p:txBody>
      </p:sp>
    </p:spTree>
    <p:extLst>
      <p:ext uri="{BB962C8B-B14F-4D97-AF65-F5344CB8AC3E}">
        <p14:creationId xmlns:p14="http://schemas.microsoft.com/office/powerpoint/2010/main" val="268577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11814</TotalTime>
  <Words>2103</Words>
  <Application>Microsoft Macintosh PowerPoint</Application>
  <PresentationFormat>Widescreen</PresentationFormat>
  <Paragraphs>183</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lpstr>Lecture 11: THu. Sep. 28</vt:lpstr>
      <vt:lpstr>Lecture 12: THu. Oct. 5</vt:lpstr>
      <vt:lpstr>Lecture 13: TUE Oct. 10</vt:lpstr>
      <vt:lpstr>Lecture 14: TUE Oct. 17</vt:lpstr>
      <vt:lpstr>Lecture 15: TUE Oct. 19</vt:lpstr>
      <vt:lpstr>Lecture 16: TUE Oct. 24</vt:lpstr>
      <vt:lpstr>Lecture 17: Thu Oct. 26</vt:lpstr>
      <vt:lpstr>Lecture 18: TUE Oct. 31</vt:lpstr>
      <vt:lpstr>Lecture 19: THu Nov. 3</vt:lpstr>
      <vt:lpstr>Lecture 20: THu Nov. 9</vt:lpstr>
      <vt:lpstr>Lecture 21: THu Nov. 16</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128</cp:revision>
  <dcterms:created xsi:type="dcterms:W3CDTF">2023-02-24T14:15:53Z</dcterms:created>
  <dcterms:modified xsi:type="dcterms:W3CDTF">2023-11-16T15:29:57Z</dcterms:modified>
</cp:coreProperties>
</file>