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12030</TotalTime>
  <Words>276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204</cp:revision>
  <dcterms:created xsi:type="dcterms:W3CDTF">2023-02-24T14:15:53Z</dcterms:created>
  <dcterms:modified xsi:type="dcterms:W3CDTF">2025-01-21T15:44:01Z</dcterms:modified>
</cp:coreProperties>
</file>