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2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71" r:id="rId26"/>
    <p:sldId id="485" r:id="rId27"/>
    <p:sldId id="463" r:id="rId28"/>
    <p:sldId id="502" r:id="rId29"/>
    <p:sldId id="464" r:id="rId30"/>
    <p:sldId id="5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8"/>
    <p:restoredTop sz="94669"/>
  </p:normalViewPr>
  <p:slideViewPr>
    <p:cSldViewPr snapToGrid="0" snapToObjects="1">
      <p:cViewPr varScale="1">
        <p:scale>
          <a:sx n="155" d="100"/>
          <a:sy n="155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Sipser</a:t>
            </a:r>
            <a:endParaRPr lang="en-US" dirty="0"/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547446"/>
            <a:ext cx="8229600" cy="4609514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11:30 - 12:15 pm @ John W. Warner Hall 209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Intro, Review of Proofs,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Feb. 8			Mod 1</a:t>
            </a:r>
          </a:p>
          <a:p>
            <a:pPr lvl="1"/>
            <a:r>
              <a:rPr lang="en-US" sz="2000" dirty="0"/>
              <a:t>Thu., Feb. </a:t>
            </a:r>
            <a:r>
              <a:rPr lang="en-US" dirty="0"/>
              <a:t>29</a:t>
            </a:r>
            <a:r>
              <a:rPr lang="en-US" sz="2000" dirty="0"/>
              <a:t>			Mod </a:t>
            </a:r>
            <a:r>
              <a:rPr lang="en-US" dirty="0"/>
              <a:t>2</a:t>
            </a:r>
          </a:p>
          <a:p>
            <a:pPr lvl="1"/>
            <a:r>
              <a:rPr lang="en-US" sz="2000" dirty="0"/>
              <a:t>Thu., Mar. 28			Mod 3</a:t>
            </a:r>
          </a:p>
          <a:p>
            <a:pPr lvl="1"/>
            <a:r>
              <a:rPr lang="en-US" dirty="0"/>
              <a:t>Thu., Apr. 18			Mod 4</a:t>
            </a:r>
            <a:endParaRPr lang="en-US" sz="2000" dirty="0"/>
          </a:p>
          <a:p>
            <a:pPr lvl="1"/>
            <a:r>
              <a:rPr lang="en-US" sz="2000" dirty="0"/>
              <a:t>Thu., May. 2 (Final </a:t>
            </a:r>
            <a:r>
              <a:rPr lang="en-US" dirty="0"/>
              <a:t>Day)</a:t>
            </a:r>
            <a:r>
              <a:rPr lang="en-US" sz="2000" dirty="0"/>
              <a:t>	</a:t>
            </a:r>
            <a:r>
              <a:rPr lang="en-US" dirty="0"/>
              <a:t>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Two possible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grade &lt;= 90 %</a:t>
            </a:r>
            <a:r>
              <a:rPr lang="en-US" dirty="0"/>
              <a:t>: You earn the grade as shown</a:t>
            </a:r>
          </a:p>
          <a:p>
            <a:pPr lvl="1"/>
            <a:r>
              <a:rPr lang="en-US" b="1" i="1" u="sng" dirty="0"/>
              <a:t>grade &gt; 90 %:</a:t>
            </a:r>
            <a:r>
              <a:rPr lang="en-US" dirty="0"/>
              <a:t> Grade is rounded up to a 100% (mastery!)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 (e.g., final exam retakes</a:t>
            </a:r>
          </a:p>
          <a:p>
            <a:r>
              <a:rPr lang="en-US" dirty="0"/>
              <a:t>If you earn above a 90%, rounding is meant to ensure you don’t take the retake on the final exam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their to be enough time to do two (maybe three)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three week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three week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I think </a:t>
            </a:r>
            <a:r>
              <a:rPr lang="en-US" dirty="0" err="1"/>
              <a:t>Gradescope</a:t>
            </a:r>
            <a:r>
              <a:rPr lang="en-US" dirty="0"/>
              <a:t> supports this quite easily but not 100% sure.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or 7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397455"/>
            <a:ext cx="9905998" cy="828445"/>
          </a:xfrm>
        </p:spPr>
        <p:txBody>
          <a:bodyPr/>
          <a:lstStyle/>
          <a:p>
            <a:pPr algn="ctr"/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648"/>
            <a:ext cx="9905998" cy="794787"/>
          </a:xfrm>
        </p:spPr>
        <p:txBody>
          <a:bodyPr/>
          <a:lstStyle/>
          <a:p>
            <a:pPr algn="ctr"/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(~25)</a:t>
            </a:r>
          </a:p>
          <a:p>
            <a:pPr lvl="2"/>
            <a:r>
              <a:rPr lang="en-US" dirty="0"/>
              <a:t>We have a good sized staff this year!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Jira</a:t>
            </a:r>
            <a:r>
              <a:rPr lang="en-US" dirty="0"/>
              <a:t>: A ticketing system that we will use for student requests. Meant for private messages to Floryan and/or head Tas.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11654</TotalTime>
  <Words>1977</Words>
  <Application>Microsoft Macintosh PowerPoint</Application>
  <PresentationFormat>Widescreen</PresentationFormat>
  <Paragraphs>246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105</cp:revision>
  <dcterms:created xsi:type="dcterms:W3CDTF">2023-02-24T14:15:53Z</dcterms:created>
  <dcterms:modified xsi:type="dcterms:W3CDTF">2024-01-16T14:39:47Z</dcterms:modified>
</cp:coreProperties>
</file>