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9"/>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p:restoredTop sz="94680"/>
  </p:normalViewPr>
  <p:slideViewPr>
    <p:cSldViewPr snapToGrid="0" snapToObjects="1">
      <p:cViewPr varScale="1">
        <p:scale>
          <a:sx n="148" d="100"/>
          <a:sy n="148" d="100"/>
        </p:scale>
        <p:origin x="2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10/26/23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11765</TotalTime>
  <Words>1677</Words>
  <Application>Microsoft Macintosh PowerPoint</Application>
  <PresentationFormat>Widescreen</PresentationFormat>
  <Paragraphs>142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122</cp:revision>
  <dcterms:created xsi:type="dcterms:W3CDTF">2023-02-24T14:15:53Z</dcterms:created>
  <dcterms:modified xsi:type="dcterms:W3CDTF">2023-10-26T13:23:10Z</dcterms:modified>
</cp:coreProperties>
</file>