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6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4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Simulate 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222108"/>
            <a:ext cx="4183623" cy="28290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Main Idea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Modify M so that it auto-rejects if w is not the input, but simulates M on w otherwise. I’ll sketch the rest of the proof out on board.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>
            <a:off x="2689413" y="2832847"/>
            <a:ext cx="1210234" cy="6633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60028</TotalTime>
  <Words>2421</Words>
  <Application>Microsoft Macintosh PowerPoint</Application>
  <PresentationFormat>Widescreen</PresentationFormat>
  <Paragraphs>280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321</cp:revision>
  <dcterms:created xsi:type="dcterms:W3CDTF">2023-02-24T14:15:53Z</dcterms:created>
  <dcterms:modified xsi:type="dcterms:W3CDTF">2023-10-31T14:08:03Z</dcterms:modified>
</cp:coreProperties>
</file>