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2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870" r:id="rId108"/>
    <p:sldId id="387" r:id="rId109"/>
    <p:sldId id="375" r:id="rId110"/>
    <p:sldId id="87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3"/>
    <p:restoredTop sz="94805"/>
  </p:normalViewPr>
  <p:slideViewPr>
    <p:cSldViewPr snapToGrid="0" snapToObjects="1">
      <p:cViewPr varScale="1">
        <p:scale>
          <a:sx n="117" d="100"/>
          <a:sy n="117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63894</TotalTime>
  <Words>8169</Words>
  <Application>Microsoft Macintosh PowerPoint</Application>
  <PresentationFormat>Widescreen</PresentationFormat>
  <Paragraphs>1055</Paragraphs>
  <Slides>110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423</cp:revision>
  <dcterms:created xsi:type="dcterms:W3CDTF">2023-02-24T14:15:53Z</dcterms:created>
  <dcterms:modified xsi:type="dcterms:W3CDTF">2023-11-30T14:30:10Z</dcterms:modified>
</cp:coreProperties>
</file>