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6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4"/>
    <p:restoredTop sz="94669"/>
  </p:normalViewPr>
  <p:slideViewPr>
    <p:cSldViewPr snapToGrid="0" snapToObjects="1">
      <p:cViewPr varScale="1">
        <p:scale>
          <a:sx n="155" d="100"/>
          <a:sy n="155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I will go over it briefly today</a:t>
            </a:r>
          </a:p>
          <a:p>
            <a:pPr lvl="1"/>
            <a:r>
              <a:rPr lang="en-US" dirty="0"/>
              <a:t>Regrades are open from after class through 11:59pm next Thursday</a:t>
            </a:r>
          </a:p>
          <a:p>
            <a:r>
              <a:rPr lang="en-US" dirty="0"/>
              <a:t>We have started grading written homework 2. Should be returned next week.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 Good luck!</a:t>
            </a:r>
          </a:p>
          <a:p>
            <a:r>
              <a:rPr lang="en-US" dirty="0"/>
              <a:t>Today we will try to finish module 3!!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this Thursday</a:t>
            </a:r>
          </a:p>
          <a:p>
            <a:r>
              <a:rPr lang="en-US" dirty="0"/>
              <a:t>We have started grading written homework 2. Should be returned early next week.</a:t>
            </a:r>
          </a:p>
          <a:p>
            <a:r>
              <a:rPr lang="en-US" dirty="0"/>
              <a:t>Your module 3 written assignment is due this Thursday.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quickly finish module 3 and begin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1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11844</TotalTime>
  <Words>1431</Words>
  <Application>Microsoft Macintosh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  <vt:lpstr>Lecture 13: Thu. Mar. 14</vt:lpstr>
      <vt:lpstr>Lecture 14: Tue. Mar. 19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150</cp:revision>
  <dcterms:created xsi:type="dcterms:W3CDTF">2023-02-24T14:15:53Z</dcterms:created>
  <dcterms:modified xsi:type="dcterms:W3CDTF">2024-03-19T12:32:55Z</dcterms:modified>
</cp:coreProperties>
</file>