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8"/>
  </p:notesMasterIdLst>
  <p:sldIdLst>
    <p:sldId id="256" r:id="rId2"/>
    <p:sldId id="505" r:id="rId3"/>
    <p:sldId id="506" r:id="rId4"/>
    <p:sldId id="507" r:id="rId5"/>
    <p:sldId id="508" r:id="rId6"/>
    <p:sldId id="5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/>
    <p:restoredTop sz="94569"/>
  </p:normalViewPr>
  <p:slideViewPr>
    <p:cSldViewPr snapToGrid="0" snapToObjects="1">
      <p:cViewPr varScale="1">
        <p:scale>
          <a:sx n="140" d="100"/>
          <a:sy n="140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next week. TA OH will be posted by the weekend and start next week!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will be released very soon.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Sep.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mostly focusing on review of our proof techniques. Today is the last lecture of pure 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2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</a:t>
            </a:r>
            <a:r>
              <a:rPr lang="en-US"/>
              <a:t>Rice 103 </a:t>
            </a:r>
            <a:r>
              <a:rPr lang="en-US" dirty="0"/>
              <a:t>w/ Kallie (Grad TA)</a:t>
            </a:r>
          </a:p>
          <a:p>
            <a:r>
              <a:rPr lang="en-US" dirty="0"/>
              <a:t>Today we will continue finish module 1. Review portion is essentially over, mostly new material today.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Sep.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THIS Thursday. Please try to not use extension if you can.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NEXT Thursday. I’ll quickly review procedure.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Seems like it went pretty well. This week Kallie will do quiz review / diagonalization review</a:t>
            </a:r>
          </a:p>
          <a:p>
            <a:r>
              <a:rPr lang="en-US" dirty="0"/>
              <a:t>Today we will begin Module 2!! DMT2 starts </a:t>
            </a:r>
            <a:r>
              <a:rPr lang="en-US"/>
              <a:t>properly today.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8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TODAY. Please try to not use extension if you can.</a:t>
            </a:r>
          </a:p>
          <a:p>
            <a:pPr lvl="1"/>
            <a:r>
              <a:rPr lang="en-US" dirty="0"/>
              <a:t>If you do take extension, read instructions on google form carefully!!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NEXT Thursday. Any questions about it?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Seems like it went pretty well. This week Kallie will do quiz review / diagonalization review</a:t>
            </a:r>
          </a:p>
          <a:p>
            <a:r>
              <a:rPr lang="en-US" dirty="0"/>
              <a:t>Today we will continue Module 2!! Non-determinism will </a:t>
            </a:r>
            <a:r>
              <a:rPr lang="en-US"/>
              <a:t>make things get weird.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2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11893</TotalTime>
  <Words>689</Words>
  <Application>Microsoft Macintosh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29</vt:lpstr>
      <vt:lpstr>Lecture 3: Tue. Sep. 3</vt:lpstr>
      <vt:lpstr>Lecture 4: Thu. Sep. 5</vt:lpstr>
      <vt:lpstr>Lecture 5: Tue. Sep. 10</vt:lpstr>
      <vt:lpstr>Lecture 6: Thu. Sep. 12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171</cp:revision>
  <dcterms:created xsi:type="dcterms:W3CDTF">2023-02-24T14:15:53Z</dcterms:created>
  <dcterms:modified xsi:type="dcterms:W3CDTF">2024-09-12T12:49:53Z</dcterms:modified>
</cp:coreProperties>
</file>