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3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54" r:id="rId33"/>
    <p:sldId id="356" r:id="rId34"/>
    <p:sldId id="355" r:id="rId35"/>
    <p:sldId id="370" r:id="rId36"/>
    <p:sldId id="357" r:id="rId37"/>
    <p:sldId id="371" r:id="rId38"/>
    <p:sldId id="314" r:id="rId39"/>
    <p:sldId id="375" r:id="rId40"/>
    <p:sldId id="372" r:id="rId41"/>
    <p:sldId id="382" r:id="rId42"/>
    <p:sldId id="319" r:id="rId43"/>
    <p:sldId id="320" r:id="rId44"/>
    <p:sldId id="373" r:id="rId45"/>
    <p:sldId id="321" r:id="rId46"/>
    <p:sldId id="376" r:id="rId47"/>
    <p:sldId id="325" r:id="rId48"/>
    <p:sldId id="322" r:id="rId49"/>
    <p:sldId id="327" r:id="rId50"/>
    <p:sldId id="328" r:id="rId51"/>
    <p:sldId id="37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5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93409" y="4037846"/>
            <a:ext cx="2879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032910" y="2448131"/>
            <a:ext cx="1511932" cy="158971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193" y="4443743"/>
                <a:ext cx="2879002" cy="1323439"/>
              </a:xfrm>
              <a:prstGeom prst="rect">
                <a:avLst/>
              </a:prstGeom>
              <a:blipFill>
                <a:blip r:embed="rId4"/>
                <a:stretch>
                  <a:fillRect l="-439" t="-1905" r="-263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69933" y="2539648"/>
            <a:ext cx="1229761" cy="19040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2634558" y="4112454"/>
            <a:ext cx="24715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870356" y="2611093"/>
            <a:ext cx="1715634" cy="150136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Show that it’s injective</a:t>
                </a:r>
              </a:p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Show that it’s surjective</a:t>
                </a:r>
              </a:p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67824"/>
                <a:ext cx="9905999" cy="3541714"/>
              </a:xfrm>
              <a:blipFill>
                <a:blip r:embed="rId2"/>
                <a:stretch>
                  <a:fillRect l="-1024" t="-2500" r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CD71-1792-432D-96ED-9F14C1F3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4556" y="201988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0577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488" y="3276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577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988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5844" y="4572000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11644" y="45720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8854" y="5779937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62215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61737" y="574387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3671" y="572358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4271" y="572357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42" y="572357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42" y="572357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1442" y="574387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15FEB4A6-A47F-41AF-B010-D8226368C7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4574650" y="1331998"/>
            <a:ext cx="7005183" cy="2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2795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Injective: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dirty="0"/>
              <a:t>Surjective: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EEC487F-7EB5-4E2F-9329-7BFFDAC7CF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0" b="20602"/>
          <a:stretch/>
        </p:blipFill>
        <p:spPr>
          <a:xfrm>
            <a:off x="5715001" y="4581834"/>
            <a:ext cx="5094227" cy="216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on your homework assignment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137" y="2607296"/>
                <a:ext cx="6960967" cy="1633010"/>
              </a:xfrm>
              <a:blipFill>
                <a:blip r:embed="rId3"/>
                <a:stretch>
                  <a:fillRect l="-1639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{0,1}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→{0,1}}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right-hand column is an infinite binary string that represents that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614" y="1733384"/>
                <a:ext cx="7954844" cy="3864679"/>
              </a:xfrm>
              <a:blipFill>
                <a:blip r:embed="rId2"/>
                <a:stretch>
                  <a:fillRect l="-955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simpler subset of our 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1276257" lvl="1" indent="-742950"/>
                <a:r>
                  <a:rPr lang="en-US" dirty="0"/>
                  <a:t>If the subset is uncountable, so is the superset</a:t>
                </a:r>
              </a:p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pPr marL="1276257" lvl="1" indent="-742950"/>
                <a:r>
                  <a:rPr lang="en-US" dirty="0"/>
                  <a:t>If the same-size set is uncountable, so was the set from step 1.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4339" y="1658477"/>
                <a:ext cx="9120146" cy="4383820"/>
              </a:xfrm>
              <a:blipFill>
                <a:blip r:embed="rId3"/>
                <a:stretch>
                  <a:fillRect l="-1391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15724</TotalTime>
  <Words>2184</Words>
  <Application>Microsoft Macintosh PowerPoint</Application>
  <PresentationFormat>Widescreen</PresentationFormat>
  <Paragraphs>446</Paragraphs>
  <Slides>51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{f:{0,1}^∗→{0,1}^∗ } is uncountable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121</cp:revision>
  <dcterms:created xsi:type="dcterms:W3CDTF">2023-02-24T14:15:53Z</dcterms:created>
  <dcterms:modified xsi:type="dcterms:W3CDTF">2023-08-29T14:23:42Z</dcterms:modified>
</cp:coreProperties>
</file>