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4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8" r:id="rId9"/>
    <p:sldId id="350" r:id="rId10"/>
    <p:sldId id="332" r:id="rId11"/>
    <p:sldId id="351" r:id="rId12"/>
    <p:sldId id="359" r:id="rId13"/>
    <p:sldId id="352" r:id="rId14"/>
    <p:sldId id="360" r:id="rId15"/>
    <p:sldId id="353" r:id="rId16"/>
    <p:sldId id="335" r:id="rId17"/>
    <p:sldId id="331" r:id="rId18"/>
    <p:sldId id="354" r:id="rId19"/>
    <p:sldId id="355" r:id="rId20"/>
    <p:sldId id="356" r:id="rId21"/>
    <p:sldId id="361" r:id="rId22"/>
    <p:sldId id="357" r:id="rId23"/>
    <p:sldId id="337" r:id="rId24"/>
    <p:sldId id="338" r:id="rId25"/>
    <p:sldId id="362" r:id="rId26"/>
    <p:sldId id="342" r:id="rId27"/>
    <p:sldId id="343" r:id="rId28"/>
    <p:sldId id="363" r:id="rId29"/>
    <p:sldId id="364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3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(3</a:t>
            </a:r>
            <a:r>
              <a:rPr lang="en-US" sz="1800" baseline="30000" dirty="0"/>
              <a:t>rd</a:t>
            </a:r>
            <a:r>
              <a:rPr lang="en-US" sz="1800" dirty="0"/>
              <a:t> edge per node).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1188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2529253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0" y="5477607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2980594" y="3835644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Suppose, toward a contradiction, that there is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that is divisible by 9 but is not divisible by 3.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but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we can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=3(3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Thus a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would make it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contradicts our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so it must be that this assumption was wrong. We can therefore conclude that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it is also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  <a:blipFill>
                <a:blip r:embed="rId2"/>
                <a:stretch>
                  <a:fillRect l="-777" t="-10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4D5CE-16AA-6D4D-A7FC-98DFBBC46631}"/>
              </a:ext>
            </a:extLst>
          </p:cNvPr>
          <p:cNvSpPr txBox="1">
            <a:spLocks/>
          </p:cNvSpPr>
          <p:nvPr/>
        </p:nvSpPr>
        <p:spPr>
          <a:xfrm>
            <a:off x="1255413" y="116644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14412</TotalTime>
  <Words>1492</Words>
  <Application>Microsoft Macintosh PowerPoint</Application>
  <PresentationFormat>Widescreen</PresentationFormat>
  <Paragraphs>155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101</cp:revision>
  <dcterms:created xsi:type="dcterms:W3CDTF">2023-02-24T14:15:53Z</dcterms:created>
  <dcterms:modified xsi:type="dcterms:W3CDTF">2023-08-29T13:37:22Z</dcterms:modified>
</cp:coreProperties>
</file>