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6" r:id="rId1"/>
  </p:sldMasterIdLst>
  <p:notesMasterIdLst>
    <p:notesMasterId r:id="rId5"/>
  </p:notesMasterIdLst>
  <p:sldIdLst>
    <p:sldId id="256" r:id="rId2"/>
    <p:sldId id="505" r:id="rId3"/>
    <p:sldId id="50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300"/>
    <p:restoredTop sz="94669"/>
  </p:normalViewPr>
  <p:slideViewPr>
    <p:cSldViewPr snapToGrid="0" snapToObjects="1">
      <p:cViewPr varScale="1">
        <p:scale>
          <a:sx n="153" d="100"/>
          <a:sy n="153" d="100"/>
        </p:scale>
        <p:origin x="19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45307-6ED4-B142-BD64-10F739779302}" type="datetimeFigureOut">
              <a:rPr lang="en-US" smtClean="0"/>
              <a:t>1/25/24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DE956-AECE-4A49-8BC2-51A8C013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7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57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C4347D3-4C9A-C240-8F14-750059DFEEB0}" type="datetimeFigureOut">
              <a:rPr lang="en-US" smtClean="0"/>
              <a:t>1/25/24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4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1/25/24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1/25/24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80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1/25/24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3387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1/25/24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5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1/25/24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66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1/25/24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44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67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0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1/25/24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07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1/25/24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1/25/24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1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1/25/24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0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1/25/24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03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1/25/24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5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347D3-4C9A-C240-8F14-750059DFEEB0}" type="datetimeFigureOut">
              <a:rPr lang="en-US" smtClean="0"/>
              <a:t>1/25/24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60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  <p:sldLayoutId id="2147484019" r:id="rId13"/>
    <p:sldLayoutId id="2147484020" r:id="rId14"/>
    <p:sldLayoutId id="2147484021" r:id="rId15"/>
    <p:sldLayoutId id="2147484022" r:id="rId16"/>
    <p:sldLayoutId id="214748402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7A2C-CECB-EA45-9A8F-28914F6ACB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CS3120 (DMT2)</a:t>
            </a:r>
            <a:br>
              <a:rPr lang="en-US" dirty="0"/>
            </a:br>
            <a:r>
              <a:rPr lang="en-US" dirty="0"/>
              <a:t>Daily Announcements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3BA16-EE93-B74E-A27C-2B68B596B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Discrete Mathematics and Theory 2</a:t>
            </a:r>
            <a:br>
              <a:rPr lang="en-US" dirty="0"/>
            </a:br>
            <a:r>
              <a:rPr lang="en-US" dirty="0"/>
              <a:t>Mark Floryan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730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2: Tue. Jan. 23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123950"/>
            <a:ext cx="9970724" cy="5149850"/>
          </a:xfrm>
        </p:spPr>
        <p:txBody>
          <a:bodyPr>
            <a:normAutofit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</a:t>
            </a:r>
          </a:p>
          <a:p>
            <a:r>
              <a:rPr lang="en-US" dirty="0" err="1"/>
              <a:t>Floryan’s</a:t>
            </a:r>
            <a:r>
              <a:rPr lang="en-US" dirty="0"/>
              <a:t> OH have been posted and start today. TA OH will be posted by tomorrow and will start on Thursday!</a:t>
            </a:r>
          </a:p>
          <a:p>
            <a:r>
              <a:rPr lang="en-US" b="1" i="1" u="sng" dirty="0"/>
              <a:t>Homework deadlines </a:t>
            </a:r>
            <a:r>
              <a:rPr lang="en-US" dirty="0"/>
              <a:t>are set on the website. Let’s glance together.</a:t>
            </a:r>
          </a:p>
          <a:p>
            <a:r>
              <a:rPr lang="en-US" dirty="0"/>
              <a:t>Module 1 has two </a:t>
            </a:r>
            <a:r>
              <a:rPr lang="en-US" dirty="0" err="1"/>
              <a:t>homeworks</a:t>
            </a:r>
            <a:r>
              <a:rPr lang="en-US" dirty="0"/>
              <a:t>. The first has been released on the website.</a:t>
            </a:r>
          </a:p>
          <a:p>
            <a:r>
              <a:rPr lang="en-US" dirty="0"/>
              <a:t>The other </a:t>
            </a:r>
            <a:r>
              <a:rPr lang="en-US" dirty="0" err="1"/>
              <a:t>homeworks</a:t>
            </a:r>
            <a:r>
              <a:rPr lang="en-US" dirty="0"/>
              <a:t> will be written and rolled out very soon.</a:t>
            </a:r>
          </a:p>
          <a:p>
            <a:r>
              <a:rPr lang="en-US" dirty="0"/>
              <a:t>I will try to get recording audio fixed. Not sure why it wasn’t picking it up.</a:t>
            </a:r>
          </a:p>
          <a:p>
            <a:r>
              <a:rPr lang="en-US" dirty="0"/>
              <a:t>Today we will continue with module 1, keep discussing what a computer is and start in on the background math / review!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754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2: Tue. Jan. 23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123950"/>
            <a:ext cx="9970724" cy="51498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</a:t>
            </a:r>
          </a:p>
          <a:p>
            <a:r>
              <a:rPr lang="en-US" dirty="0"/>
              <a:t>All OH have been posted and start today. TA OH are held in Thornton Stacks (this is a change from the previously listed Rice 442)!</a:t>
            </a:r>
          </a:p>
          <a:p>
            <a:r>
              <a:rPr lang="en-US" b="1" i="1" u="sng" dirty="0"/>
              <a:t>Homework deadlines </a:t>
            </a:r>
            <a:r>
              <a:rPr lang="en-US" dirty="0"/>
              <a:t>are set on the website. The first module 1 homework (Introduction) is due next Thursday.</a:t>
            </a:r>
          </a:p>
          <a:p>
            <a:r>
              <a:rPr lang="en-US" dirty="0"/>
              <a:t>The first quiz is two weeks from today!</a:t>
            </a:r>
          </a:p>
          <a:p>
            <a:r>
              <a:rPr lang="en-US" dirty="0"/>
              <a:t>The other </a:t>
            </a:r>
            <a:r>
              <a:rPr lang="en-US" dirty="0" err="1"/>
              <a:t>homeworks</a:t>
            </a:r>
            <a:r>
              <a:rPr lang="en-US" dirty="0"/>
              <a:t> will be written and rolled out very soon.</a:t>
            </a:r>
          </a:p>
          <a:p>
            <a:r>
              <a:rPr lang="en-US" dirty="0"/>
              <a:t>Recording audio seems to have been corrected.</a:t>
            </a:r>
          </a:p>
          <a:p>
            <a:r>
              <a:rPr lang="en-US" dirty="0"/>
              <a:t>Today we will continue with module 1, a little bit more review + discussing cardinality of infinite sets!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7834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{78731ABC-CB82-E74D-A429-13D3326A7E5D}tf10001122</Template>
  <TotalTime>11820</TotalTime>
  <Words>267</Words>
  <Application>Microsoft Macintosh PowerPoint</Application>
  <PresentationFormat>Widescreen</PresentationFormat>
  <Paragraphs>21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Trebuchet MS</vt:lpstr>
      <vt:lpstr>Tw Cen MT</vt:lpstr>
      <vt:lpstr>Circuit</vt:lpstr>
      <vt:lpstr>CS3120 (DMT2) Daily Announcements</vt:lpstr>
      <vt:lpstr>Lecture 2: Tue. Jan. 23</vt:lpstr>
      <vt:lpstr>Lecture 2: Tue. Jan. 23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Programming</dc:title>
  <dc:creator>Mark Floryan</dc:creator>
  <cp:lastModifiedBy>Mark Floryan</cp:lastModifiedBy>
  <cp:revision>135</cp:revision>
  <dcterms:created xsi:type="dcterms:W3CDTF">2023-02-24T14:15:53Z</dcterms:created>
  <dcterms:modified xsi:type="dcterms:W3CDTF">2024-01-25T13:24:24Z</dcterms:modified>
</cp:coreProperties>
</file>