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5"/>
  </p:notesMasterIdLst>
  <p:sldIdLst>
    <p:sldId id="256" r:id="rId2"/>
    <p:sldId id="272" r:id="rId3"/>
    <p:sldId id="258" r:id="rId4"/>
    <p:sldId id="318" r:id="rId5"/>
    <p:sldId id="461" r:id="rId6"/>
    <p:sldId id="362" r:id="rId7"/>
    <p:sldId id="485" r:id="rId8"/>
    <p:sldId id="462" r:id="rId9"/>
    <p:sldId id="486" r:id="rId10"/>
    <p:sldId id="463" r:id="rId11"/>
    <p:sldId id="487" r:id="rId12"/>
    <p:sldId id="511" r:id="rId13"/>
    <p:sldId id="464" r:id="rId14"/>
    <p:sldId id="488" r:id="rId15"/>
    <p:sldId id="489" r:id="rId16"/>
    <p:sldId id="490" r:id="rId17"/>
    <p:sldId id="466" r:id="rId18"/>
    <p:sldId id="467" r:id="rId19"/>
    <p:sldId id="491" r:id="rId20"/>
    <p:sldId id="492" r:id="rId21"/>
    <p:sldId id="493" r:id="rId22"/>
    <p:sldId id="469" r:id="rId23"/>
    <p:sldId id="494" r:id="rId24"/>
    <p:sldId id="470" r:id="rId25"/>
    <p:sldId id="496" r:id="rId26"/>
    <p:sldId id="497" r:id="rId27"/>
    <p:sldId id="498" r:id="rId28"/>
    <p:sldId id="495" r:id="rId29"/>
    <p:sldId id="471" r:id="rId30"/>
    <p:sldId id="472" r:id="rId31"/>
    <p:sldId id="473" r:id="rId32"/>
    <p:sldId id="474" r:id="rId33"/>
    <p:sldId id="499" r:id="rId34"/>
    <p:sldId id="500" r:id="rId35"/>
    <p:sldId id="501" r:id="rId36"/>
    <p:sldId id="502" r:id="rId37"/>
    <p:sldId id="475" r:id="rId38"/>
    <p:sldId id="503" r:id="rId39"/>
    <p:sldId id="476" r:id="rId40"/>
    <p:sldId id="504" r:id="rId41"/>
    <p:sldId id="506" r:id="rId42"/>
    <p:sldId id="507" r:id="rId43"/>
    <p:sldId id="477" r:id="rId44"/>
    <p:sldId id="478" r:id="rId45"/>
    <p:sldId id="363" r:id="rId46"/>
    <p:sldId id="479" r:id="rId47"/>
    <p:sldId id="480" r:id="rId48"/>
    <p:sldId id="508" r:id="rId49"/>
    <p:sldId id="481" r:id="rId50"/>
    <p:sldId id="482" r:id="rId51"/>
    <p:sldId id="509" r:id="rId52"/>
    <p:sldId id="510" r:id="rId53"/>
    <p:sldId id="48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05"/>
    <p:restoredTop sz="94854"/>
  </p:normalViewPr>
  <p:slideViewPr>
    <p:cSldViewPr snapToGrid="0" snapToObjects="1">
      <p:cViewPr varScale="1">
        <p:scale>
          <a:sx n="115" d="100"/>
          <a:sy n="115" d="100"/>
        </p:scale>
        <p:origin x="21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10/22/24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35008"/>
            <a:ext cx="9905998" cy="554806"/>
          </a:xfrm>
        </p:spPr>
        <p:txBody>
          <a:bodyPr>
            <a:normAutofit fontScale="90000"/>
          </a:bodyPr>
          <a:lstStyle/>
          <a:p>
            <a:pPr algn="ctr"/>
            <a:r>
              <a:rPr lang="en-US" dirty="0"/>
              <a:t>Example Turing Machine</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549474"/>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549474"/>
                <a:ext cx="9905999" cy="1089328"/>
              </a:xfrm>
              <a:prstGeom prst="rect">
                <a:avLst/>
              </a:prstGeom>
              <a:blipFill>
                <a:blip r:embed="rId2"/>
                <a:stretch>
                  <a:fillRect l="-896"/>
                </a:stretch>
              </a:blipFill>
            </p:spPr>
            <p:txBody>
              <a:bodyPr/>
              <a:lstStyle/>
              <a:p>
                <a:r>
                  <a:rPr lang="en-US">
                    <a:noFill/>
                  </a:rPr>
                  <a:t> </a:t>
                </a:r>
              </a:p>
            </p:txBody>
          </p:sp>
        </mc:Fallback>
      </mc:AlternateContent>
      <p:grpSp>
        <p:nvGrpSpPr>
          <p:cNvPr id="135" name="Group 134">
            <a:extLst>
              <a:ext uri="{FF2B5EF4-FFF2-40B4-BE49-F238E27FC236}">
                <a16:creationId xmlns:a16="http://schemas.microsoft.com/office/drawing/2014/main" id="{AEA48D91-EF5E-E84C-A6AE-0C8EB1AB1458}"/>
              </a:ext>
            </a:extLst>
          </p:cNvPr>
          <p:cNvGrpSpPr/>
          <p:nvPr/>
        </p:nvGrpSpPr>
        <p:grpSpPr>
          <a:xfrm>
            <a:off x="782961" y="1798870"/>
            <a:ext cx="10579101" cy="4943097"/>
            <a:chOff x="339364" y="1889400"/>
            <a:chExt cx="10579101" cy="4943097"/>
          </a:xfrm>
        </p:grpSpPr>
        <p:sp>
          <p:nvSpPr>
            <p:cNvPr id="9" name="Oval 8">
              <a:extLst>
                <a:ext uri="{FF2B5EF4-FFF2-40B4-BE49-F238E27FC236}">
                  <a16:creationId xmlns:a16="http://schemas.microsoft.com/office/drawing/2014/main" id="{9C835DFA-800B-A045-BE7B-B591DFA75DD0}"/>
                </a:ext>
              </a:extLst>
            </p:cNvPr>
            <p:cNvSpPr/>
            <p:nvPr/>
          </p:nvSpPr>
          <p:spPr>
            <a:xfrm>
              <a:off x="4362251" y="284737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11" name="Oval 10">
              <a:extLst>
                <a:ext uri="{FF2B5EF4-FFF2-40B4-BE49-F238E27FC236}">
                  <a16:creationId xmlns:a16="http://schemas.microsoft.com/office/drawing/2014/main" id="{4B433CC3-4A85-5E49-918B-15A8F7640C3C}"/>
                </a:ext>
              </a:extLst>
            </p:cNvPr>
            <p:cNvSpPr/>
            <p:nvPr/>
          </p:nvSpPr>
          <p:spPr>
            <a:xfrm>
              <a:off x="7538502" y="284737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0</a:t>
              </a:r>
            </a:p>
          </p:txBody>
        </p:sp>
        <p:sp>
          <p:nvSpPr>
            <p:cNvPr id="15" name="Oval 14">
              <a:extLst>
                <a:ext uri="{FF2B5EF4-FFF2-40B4-BE49-F238E27FC236}">
                  <a16:creationId xmlns:a16="http://schemas.microsoft.com/office/drawing/2014/main" id="{9770BD2F-01FA-8247-97E4-ACFB569D481B}"/>
                </a:ext>
              </a:extLst>
            </p:cNvPr>
            <p:cNvSpPr/>
            <p:nvPr/>
          </p:nvSpPr>
          <p:spPr>
            <a:xfrm>
              <a:off x="10266615" y="4123453"/>
              <a:ext cx="651850"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REJ</a:t>
              </a:r>
            </a:p>
          </p:txBody>
        </p:sp>
        <p:sp>
          <p:nvSpPr>
            <p:cNvPr id="16" name="Oval 15">
              <a:extLst>
                <a:ext uri="{FF2B5EF4-FFF2-40B4-BE49-F238E27FC236}">
                  <a16:creationId xmlns:a16="http://schemas.microsoft.com/office/drawing/2014/main" id="{3A1AA4BD-42D6-814B-9B84-6567F43D6D72}"/>
                </a:ext>
              </a:extLst>
            </p:cNvPr>
            <p:cNvSpPr/>
            <p:nvPr/>
          </p:nvSpPr>
          <p:spPr>
            <a:xfrm>
              <a:off x="339364" y="2794315"/>
              <a:ext cx="707677"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ACC</a:t>
              </a:r>
            </a:p>
          </p:txBody>
        </p:sp>
        <p:sp>
          <p:nvSpPr>
            <p:cNvPr id="3" name="Oval 2">
              <a:extLst>
                <a:ext uri="{FF2B5EF4-FFF2-40B4-BE49-F238E27FC236}">
                  <a16:creationId xmlns:a16="http://schemas.microsoft.com/office/drawing/2014/main" id="{64973D0B-5324-6A4D-A5DC-F21F290D8479}"/>
                </a:ext>
              </a:extLst>
            </p:cNvPr>
            <p:cNvSpPr/>
            <p:nvPr/>
          </p:nvSpPr>
          <p:spPr>
            <a:xfrm>
              <a:off x="2534963" y="4218914"/>
              <a:ext cx="651850"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Mv</a:t>
              </a:r>
              <a:r>
                <a:rPr lang="en-US" sz="1400" dirty="0">
                  <a:solidFill>
                    <a:sysClr val="windowText" lastClr="000000"/>
                  </a:solidFill>
                </a:rPr>
                <a:t> </a:t>
              </a:r>
              <a:r>
                <a:rPr lang="en-US" sz="1400" dirty="0" err="1">
                  <a:solidFill>
                    <a:sysClr val="windowText" lastClr="000000"/>
                  </a:solidFill>
                </a:rPr>
                <a:t>Rt</a:t>
              </a:r>
              <a:endParaRPr lang="en-US" sz="1400" dirty="0">
                <a:solidFill>
                  <a:sysClr val="windowText" lastClr="000000"/>
                </a:solidFill>
              </a:endParaRPr>
            </a:p>
          </p:txBody>
        </p:sp>
        <p:cxnSp>
          <p:nvCxnSpPr>
            <p:cNvPr id="18" name="Elbow Connector 17">
              <a:extLst>
                <a:ext uri="{FF2B5EF4-FFF2-40B4-BE49-F238E27FC236}">
                  <a16:creationId xmlns:a16="http://schemas.microsoft.com/office/drawing/2014/main" id="{3E4DC4D1-2642-BD42-9A69-CAC47A73A9BD}"/>
                </a:ext>
              </a:extLst>
            </p:cNvPr>
            <p:cNvCxnSpPr>
              <a:cxnSpLocks/>
              <a:stCxn id="3" idx="3"/>
              <a:endCxn id="3" idx="1"/>
            </p:cNvCxnSpPr>
            <p:nvPr/>
          </p:nvCxnSpPr>
          <p:spPr>
            <a:xfrm rot="5400000" flipH="1">
              <a:off x="2399960" y="4544839"/>
              <a:ext cx="460928" cy="12700"/>
            </a:xfrm>
            <a:prstGeom prst="bentConnector5">
              <a:avLst>
                <a:gd name="adj1" fmla="val -491"/>
                <a:gd name="adj2" fmla="val 3472102"/>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03802A-1242-FA47-9FD3-8A8ADDB1C614}"/>
                    </a:ext>
                  </a:extLst>
                </p:cNvPr>
                <p:cNvSpPr txBox="1"/>
                <p:nvPr/>
              </p:nvSpPr>
              <p:spPr>
                <a:xfrm>
                  <a:off x="1453452" y="4381489"/>
                  <a:ext cx="81146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20" name="TextBox 19">
                  <a:extLst>
                    <a:ext uri="{FF2B5EF4-FFF2-40B4-BE49-F238E27FC236}">
                      <a16:creationId xmlns:a16="http://schemas.microsoft.com/office/drawing/2014/main" id="{DC03802A-1242-FA47-9FD3-8A8ADDB1C614}"/>
                    </a:ext>
                  </a:extLst>
                </p:cNvPr>
                <p:cNvSpPr txBox="1">
                  <a:spLocks noRot="1" noChangeAspect="1" noMove="1" noResize="1" noEditPoints="1" noAdjustHandles="1" noChangeArrowheads="1" noChangeShapeType="1" noTextEdit="1"/>
                </p:cNvSpPr>
                <p:nvPr/>
              </p:nvSpPr>
              <p:spPr>
                <a:xfrm>
                  <a:off x="1453452" y="4381489"/>
                  <a:ext cx="811462"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058C8D1-FC79-8240-915B-F5C5C6DFA42E}"/>
                    </a:ext>
                  </a:extLst>
                </p:cNvPr>
                <p:cNvSpPr txBox="1"/>
                <p:nvPr/>
              </p:nvSpPr>
              <p:spPr>
                <a:xfrm>
                  <a:off x="3283879" y="3216776"/>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21" name="TextBox 20">
                  <a:extLst>
                    <a:ext uri="{FF2B5EF4-FFF2-40B4-BE49-F238E27FC236}">
                      <a16:creationId xmlns:a16="http://schemas.microsoft.com/office/drawing/2014/main" id="{4058C8D1-FC79-8240-915B-F5C5C6DFA42E}"/>
                    </a:ext>
                  </a:extLst>
                </p:cNvPr>
                <p:cNvSpPr txBox="1">
                  <a:spLocks noRot="1" noChangeAspect="1" noMove="1" noResize="1" noEditPoints="1" noAdjustHandles="1" noChangeArrowheads="1" noChangeShapeType="1" noTextEdit="1"/>
                </p:cNvSpPr>
                <p:nvPr/>
              </p:nvSpPr>
              <p:spPr>
                <a:xfrm>
                  <a:off x="3283879" y="3216776"/>
                  <a:ext cx="861041" cy="307777"/>
                </a:xfrm>
                <a:prstGeom prst="rect">
                  <a:avLst/>
                </a:prstGeom>
                <a:blipFill>
                  <a:blip r:embed="rId4"/>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F2DA644-BC20-404B-819E-D25234EF9A14}"/>
                </a:ext>
              </a:extLst>
            </p:cNvPr>
            <p:cNvCxnSpPr>
              <a:cxnSpLocks/>
              <a:stCxn id="3" idx="7"/>
              <a:endCxn id="9" idx="2"/>
            </p:cNvCxnSpPr>
            <p:nvPr/>
          </p:nvCxnSpPr>
          <p:spPr>
            <a:xfrm flipV="1">
              <a:off x="3091352" y="3173304"/>
              <a:ext cx="1270899" cy="1141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631FD9-0BE4-704A-A313-51EEA7B7D2AB}"/>
                </a:ext>
              </a:extLst>
            </p:cNvPr>
            <p:cNvCxnSpPr>
              <a:cxnSpLocks/>
              <a:stCxn id="3" idx="5"/>
              <a:endCxn id="77" idx="2"/>
            </p:cNvCxnSpPr>
            <p:nvPr/>
          </p:nvCxnSpPr>
          <p:spPr>
            <a:xfrm>
              <a:off x="3091352" y="4775303"/>
              <a:ext cx="1270899" cy="125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ADD53FA-32BA-4C40-9BC7-8FE527FBDBC0}"/>
                    </a:ext>
                  </a:extLst>
                </p:cNvPr>
                <p:cNvSpPr txBox="1"/>
                <p:nvPr/>
              </p:nvSpPr>
              <p:spPr>
                <a:xfrm>
                  <a:off x="3013696" y="5405457"/>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33" name="TextBox 32">
                  <a:extLst>
                    <a:ext uri="{FF2B5EF4-FFF2-40B4-BE49-F238E27FC236}">
                      <a16:creationId xmlns:a16="http://schemas.microsoft.com/office/drawing/2014/main" id="{8ADD53FA-32BA-4C40-9BC7-8FE527FBDBC0}"/>
                    </a:ext>
                  </a:extLst>
                </p:cNvPr>
                <p:cNvSpPr txBox="1">
                  <a:spLocks noRot="1" noChangeAspect="1" noMove="1" noResize="1" noEditPoints="1" noAdjustHandles="1" noChangeArrowheads="1" noChangeShapeType="1" noTextEdit="1"/>
                </p:cNvSpPr>
                <p:nvPr/>
              </p:nvSpPr>
              <p:spPr>
                <a:xfrm>
                  <a:off x="3013696" y="5405457"/>
                  <a:ext cx="861041" cy="307777"/>
                </a:xfrm>
                <a:prstGeom prst="rect">
                  <a:avLst/>
                </a:prstGeom>
                <a:blipFill>
                  <a:blip r:embed="rId5"/>
                  <a:stretch>
                    <a:fillRect/>
                  </a:stretch>
                </a:blipFill>
              </p:spPr>
              <p:txBody>
                <a:bodyPr/>
                <a:lstStyle/>
                <a:p>
                  <a:r>
                    <a:rPr lang="en-US">
                      <a:noFill/>
                    </a:rPr>
                    <a:t> </a:t>
                  </a:r>
                </a:p>
              </p:txBody>
            </p:sp>
          </mc:Fallback>
        </mc:AlternateContent>
        <p:cxnSp>
          <p:nvCxnSpPr>
            <p:cNvPr id="35" name="Elbow Connector 34">
              <a:extLst>
                <a:ext uri="{FF2B5EF4-FFF2-40B4-BE49-F238E27FC236}">
                  <a16:creationId xmlns:a16="http://schemas.microsoft.com/office/drawing/2014/main" id="{EA50BF01-D86E-3445-96F1-BBBF0C1C5BBB}"/>
                </a:ext>
              </a:extLst>
            </p:cNvPr>
            <p:cNvCxnSpPr>
              <a:cxnSpLocks/>
              <a:stCxn id="9" idx="1"/>
              <a:endCxn id="9" idx="7"/>
            </p:cNvCxnSpPr>
            <p:nvPr/>
          </p:nvCxnSpPr>
          <p:spPr>
            <a:xfrm rot="5400000" flipH="1" flipV="1">
              <a:off x="4712318" y="269530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8A92597-0993-F349-8B55-33CE7B95CEA8}"/>
                    </a:ext>
                  </a:extLst>
                </p:cNvPr>
                <p:cNvSpPr txBox="1"/>
                <p:nvPr/>
              </p:nvSpPr>
              <p:spPr>
                <a:xfrm>
                  <a:off x="4236845" y="2361517"/>
                  <a:ext cx="10051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36" name="TextBox 35">
                  <a:extLst>
                    <a:ext uri="{FF2B5EF4-FFF2-40B4-BE49-F238E27FC236}">
                      <a16:creationId xmlns:a16="http://schemas.microsoft.com/office/drawing/2014/main" id="{88A92597-0993-F349-8B55-33CE7B95CEA8}"/>
                    </a:ext>
                  </a:extLst>
                </p:cNvPr>
                <p:cNvSpPr txBox="1">
                  <a:spLocks noRot="1" noChangeAspect="1" noMove="1" noResize="1" noEditPoints="1" noAdjustHandles="1" noChangeArrowheads="1" noChangeShapeType="1" noTextEdit="1"/>
                </p:cNvSpPr>
                <p:nvPr/>
              </p:nvSpPr>
              <p:spPr>
                <a:xfrm>
                  <a:off x="4236845" y="2361517"/>
                  <a:ext cx="1005106" cy="307777"/>
                </a:xfrm>
                <a:prstGeom prst="rect">
                  <a:avLst/>
                </a:prstGeom>
                <a:blipFill>
                  <a:blip r:embed="rId6"/>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9D9DF20F-9B9F-1D46-8731-9D157DC3B6D3}"/>
                </a:ext>
              </a:extLst>
            </p:cNvPr>
            <p:cNvCxnSpPr>
              <a:cxnSpLocks/>
              <a:stCxn id="9" idx="6"/>
              <a:endCxn id="11" idx="2"/>
            </p:cNvCxnSpPr>
            <p:nvPr/>
          </p:nvCxnSpPr>
          <p:spPr>
            <a:xfrm>
              <a:off x="5062385" y="317330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17E488B-45B2-BA4C-A9BA-CFE0F4C76CE6}"/>
                    </a:ext>
                  </a:extLst>
                </p:cNvPr>
                <p:cNvSpPr txBox="1"/>
                <p:nvPr/>
              </p:nvSpPr>
              <p:spPr>
                <a:xfrm>
                  <a:off x="5702433" y="2908999"/>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45" name="TextBox 44">
                  <a:extLst>
                    <a:ext uri="{FF2B5EF4-FFF2-40B4-BE49-F238E27FC236}">
                      <a16:creationId xmlns:a16="http://schemas.microsoft.com/office/drawing/2014/main" id="{E17E488B-45B2-BA4C-A9BA-CFE0F4C76CE6}"/>
                    </a:ext>
                  </a:extLst>
                </p:cNvPr>
                <p:cNvSpPr txBox="1">
                  <a:spLocks noRot="1" noChangeAspect="1" noMove="1" noResize="1" noEditPoints="1" noAdjustHandles="1" noChangeArrowheads="1" noChangeShapeType="1" noTextEdit="1"/>
                </p:cNvSpPr>
                <p:nvPr/>
              </p:nvSpPr>
              <p:spPr>
                <a:xfrm>
                  <a:off x="5702433" y="2908999"/>
                  <a:ext cx="861041" cy="307777"/>
                </a:xfrm>
                <a:prstGeom prst="rect">
                  <a:avLst/>
                </a:prstGeom>
                <a:blipFill>
                  <a:blip r:embed="rId7"/>
                  <a:stretch>
                    <a:fillRect/>
                  </a:stretch>
                </a:blipFill>
              </p:spPr>
              <p:txBody>
                <a:bodyPr/>
                <a:lstStyle/>
                <a:p>
                  <a:r>
                    <a:rPr lang="en-US">
                      <a:noFill/>
                    </a:rPr>
                    <a:t> </a:t>
                  </a:r>
                </a:p>
              </p:txBody>
            </p:sp>
          </mc:Fallback>
        </mc:AlternateContent>
        <p:cxnSp>
          <p:nvCxnSpPr>
            <p:cNvPr id="46" name="Elbow Connector 45">
              <a:extLst>
                <a:ext uri="{FF2B5EF4-FFF2-40B4-BE49-F238E27FC236}">
                  <a16:creationId xmlns:a16="http://schemas.microsoft.com/office/drawing/2014/main" id="{DE1FB9F7-1DD7-AC44-8F1E-731C463E82B8}"/>
                </a:ext>
              </a:extLst>
            </p:cNvPr>
            <p:cNvCxnSpPr>
              <a:cxnSpLocks/>
              <a:stCxn id="11" idx="1"/>
              <a:endCxn id="11" idx="7"/>
            </p:cNvCxnSpPr>
            <p:nvPr/>
          </p:nvCxnSpPr>
          <p:spPr>
            <a:xfrm rot="5400000" flipH="1" flipV="1">
              <a:off x="7924030" y="2670231"/>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5C7ED8A-24A0-7A4F-B666-883F60E345B9}"/>
                    </a:ext>
                  </a:extLst>
                </p:cNvPr>
                <p:cNvSpPr txBox="1"/>
                <p:nvPr/>
              </p:nvSpPr>
              <p:spPr>
                <a:xfrm>
                  <a:off x="7511343" y="2352463"/>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49" name="TextBox 48">
                  <a:extLst>
                    <a:ext uri="{FF2B5EF4-FFF2-40B4-BE49-F238E27FC236}">
                      <a16:creationId xmlns:a16="http://schemas.microsoft.com/office/drawing/2014/main" id="{35C7ED8A-24A0-7A4F-B666-883F60E345B9}"/>
                    </a:ext>
                  </a:extLst>
                </p:cNvPr>
                <p:cNvSpPr txBox="1">
                  <a:spLocks noRot="1" noChangeAspect="1" noMove="1" noResize="1" noEditPoints="1" noAdjustHandles="1" noChangeArrowheads="1" noChangeShapeType="1" noTextEdit="1"/>
                </p:cNvSpPr>
                <p:nvPr/>
              </p:nvSpPr>
              <p:spPr>
                <a:xfrm>
                  <a:off x="7511343" y="2352463"/>
                  <a:ext cx="861041" cy="307777"/>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877FAA8C-1B48-D84F-A21F-E3281FB40B66}"/>
                </a:ext>
              </a:extLst>
            </p:cNvPr>
            <p:cNvCxnSpPr>
              <a:cxnSpLocks/>
              <a:stCxn id="11" idx="6"/>
              <a:endCxn id="15" idx="2"/>
            </p:cNvCxnSpPr>
            <p:nvPr/>
          </p:nvCxnSpPr>
          <p:spPr>
            <a:xfrm>
              <a:off x="8309558" y="3173304"/>
              <a:ext cx="1957057" cy="127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946B148-7FA7-4140-8833-5591CCC67380}"/>
                    </a:ext>
                  </a:extLst>
                </p:cNvPr>
                <p:cNvSpPr txBox="1"/>
                <p:nvPr/>
              </p:nvSpPr>
              <p:spPr>
                <a:xfrm>
                  <a:off x="9110779" y="3517205"/>
                  <a:ext cx="97220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𝜖</m:t>
                        </m:r>
                      </m:oMath>
                    </m:oMathPara>
                  </a14:m>
                  <a:endParaRPr lang="en-US" sz="1400" dirty="0"/>
                </a:p>
              </p:txBody>
            </p:sp>
          </mc:Choice>
          <mc:Fallback xmlns="">
            <p:sp>
              <p:nvSpPr>
                <p:cNvPr id="53" name="TextBox 52">
                  <a:extLst>
                    <a:ext uri="{FF2B5EF4-FFF2-40B4-BE49-F238E27FC236}">
                      <a16:creationId xmlns:a16="http://schemas.microsoft.com/office/drawing/2014/main" id="{E946B148-7FA7-4140-8833-5591CCC67380}"/>
                    </a:ext>
                  </a:extLst>
                </p:cNvPr>
                <p:cNvSpPr txBox="1">
                  <a:spLocks noRot="1" noChangeAspect="1" noMove="1" noResize="1" noEditPoints="1" noAdjustHandles="1" noChangeArrowheads="1" noChangeShapeType="1" noTextEdit="1"/>
                </p:cNvSpPr>
                <p:nvPr/>
              </p:nvSpPr>
              <p:spPr>
                <a:xfrm>
                  <a:off x="9110779" y="3517205"/>
                  <a:ext cx="972207" cy="307777"/>
                </a:xfrm>
                <a:prstGeom prst="rect">
                  <a:avLst/>
                </a:prstGeom>
                <a:blipFill>
                  <a:blip r:embed="rId9"/>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B73BB928-3E3A-E54E-BF1B-E9CE13FCA67E}"/>
                </a:ext>
              </a:extLst>
            </p:cNvPr>
            <p:cNvSpPr/>
            <p:nvPr/>
          </p:nvSpPr>
          <p:spPr>
            <a:xfrm>
              <a:off x="6694268"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p>
          </p:txBody>
        </p:sp>
        <p:cxnSp>
          <p:nvCxnSpPr>
            <p:cNvPr id="55" name="Elbow Connector 54">
              <a:extLst>
                <a:ext uri="{FF2B5EF4-FFF2-40B4-BE49-F238E27FC236}">
                  <a16:creationId xmlns:a16="http://schemas.microsoft.com/office/drawing/2014/main" id="{5644D588-504F-1F40-9B8A-C8658332B098}"/>
                </a:ext>
              </a:extLst>
            </p:cNvPr>
            <p:cNvCxnSpPr>
              <a:cxnSpLocks/>
              <a:stCxn id="11" idx="4"/>
              <a:endCxn id="54" idx="6"/>
            </p:cNvCxnSpPr>
            <p:nvPr/>
          </p:nvCxnSpPr>
          <p:spPr>
            <a:xfrm rot="5400000">
              <a:off x="7208676" y="3838109"/>
              <a:ext cx="105423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DC98ED4-32FD-4543-96CA-70B8E766089B}"/>
                    </a:ext>
                  </a:extLst>
                </p:cNvPr>
                <p:cNvSpPr txBox="1"/>
                <p:nvPr/>
              </p:nvSpPr>
              <p:spPr>
                <a:xfrm>
                  <a:off x="7861205" y="3969564"/>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58" name="TextBox 57">
                  <a:extLst>
                    <a:ext uri="{FF2B5EF4-FFF2-40B4-BE49-F238E27FC236}">
                      <a16:creationId xmlns:a16="http://schemas.microsoft.com/office/drawing/2014/main" id="{4DC98ED4-32FD-4543-96CA-70B8E766089B}"/>
                    </a:ext>
                  </a:extLst>
                </p:cNvPr>
                <p:cNvSpPr txBox="1">
                  <a:spLocks noRot="1" noChangeAspect="1" noMove="1" noResize="1" noEditPoints="1" noAdjustHandles="1" noChangeArrowheads="1" noChangeShapeType="1" noTextEdit="1"/>
                </p:cNvSpPr>
                <p:nvPr/>
              </p:nvSpPr>
              <p:spPr>
                <a:xfrm>
                  <a:off x="7861205" y="3969564"/>
                  <a:ext cx="861041" cy="307777"/>
                </a:xfrm>
                <a:prstGeom prst="rect">
                  <a:avLst/>
                </a:prstGeom>
                <a:blipFill>
                  <a:blip r:embed="rId10"/>
                  <a:stretch>
                    <a:fillRect/>
                  </a:stretch>
                </a:blipFill>
              </p:spPr>
              <p:txBody>
                <a:bodyPr/>
                <a:lstStyle/>
                <a:p>
                  <a:r>
                    <a:rPr lang="en-US">
                      <a:noFill/>
                    </a:rPr>
                    <a:t> </a:t>
                  </a:r>
                </a:p>
              </p:txBody>
            </p:sp>
          </mc:Fallback>
        </mc:AlternateContent>
        <p:sp>
          <p:nvSpPr>
            <p:cNvPr id="59" name="Oval 58">
              <a:extLst>
                <a:ext uri="{FF2B5EF4-FFF2-40B4-BE49-F238E27FC236}">
                  <a16:creationId xmlns:a16="http://schemas.microsoft.com/office/drawing/2014/main" id="{8738044D-BF1C-FC4E-B7A0-F4E3160019AE}"/>
                </a:ext>
              </a:extLst>
            </p:cNvPr>
            <p:cNvSpPr/>
            <p:nvPr/>
          </p:nvSpPr>
          <p:spPr>
            <a:xfrm>
              <a:off x="4268325"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r>
                <a:rPr lang="en-US" sz="1400" dirty="0" err="1">
                  <a:solidFill>
                    <a:sysClr val="windowText" lastClr="000000"/>
                  </a:solidFill>
                </a:rPr>
                <a:t>Lft</a:t>
              </a:r>
              <a:endParaRPr lang="en-US" sz="1400" dirty="0">
                <a:solidFill>
                  <a:sysClr val="windowText" lastClr="000000"/>
                </a:solidFill>
              </a:endParaRPr>
            </a:p>
          </p:txBody>
        </p:sp>
        <p:cxnSp>
          <p:nvCxnSpPr>
            <p:cNvPr id="60" name="Elbow Connector 59">
              <a:extLst>
                <a:ext uri="{FF2B5EF4-FFF2-40B4-BE49-F238E27FC236}">
                  <a16:creationId xmlns:a16="http://schemas.microsoft.com/office/drawing/2014/main" id="{0213CC07-005A-2748-BE52-81C216CADFFA}"/>
                </a:ext>
              </a:extLst>
            </p:cNvPr>
            <p:cNvCxnSpPr>
              <a:cxnSpLocks/>
              <a:stCxn id="54" idx="7"/>
              <a:endCxn id="54" idx="1"/>
            </p:cNvCxnSpPr>
            <p:nvPr/>
          </p:nvCxnSpPr>
          <p:spPr>
            <a:xfrm rot="16200000" flipV="1">
              <a:off x="7120912"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F782CA9-6C3C-6446-9081-861A6A124C2F}"/>
                    </a:ext>
                  </a:extLst>
                </p:cNvPr>
                <p:cNvSpPr txBox="1"/>
                <p:nvPr/>
              </p:nvSpPr>
              <p:spPr>
                <a:xfrm>
                  <a:off x="6521127" y="3731674"/>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63" name="TextBox 62">
                  <a:extLst>
                    <a:ext uri="{FF2B5EF4-FFF2-40B4-BE49-F238E27FC236}">
                      <a16:creationId xmlns:a16="http://schemas.microsoft.com/office/drawing/2014/main" id="{AF782CA9-6C3C-6446-9081-861A6A124C2F}"/>
                    </a:ext>
                  </a:extLst>
                </p:cNvPr>
                <p:cNvSpPr txBox="1">
                  <a:spLocks noRot="1" noChangeAspect="1" noMove="1" noResize="1" noEditPoints="1" noAdjustHandles="1" noChangeArrowheads="1" noChangeShapeType="1" noTextEdit="1"/>
                </p:cNvSpPr>
                <p:nvPr/>
              </p:nvSpPr>
              <p:spPr>
                <a:xfrm>
                  <a:off x="6521127" y="3731674"/>
                  <a:ext cx="1135917" cy="307777"/>
                </a:xfrm>
                <a:prstGeom prst="rect">
                  <a:avLst/>
                </a:prstGeom>
                <a:blipFill>
                  <a:blip r:embed="rId11"/>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F83C709-6115-4649-83C7-E684EB84D19D}"/>
                </a:ext>
              </a:extLst>
            </p:cNvPr>
            <p:cNvCxnSpPr>
              <a:cxnSpLocks/>
              <a:stCxn id="54" idx="2"/>
              <a:endCxn id="59" idx="6"/>
            </p:cNvCxnSpPr>
            <p:nvPr/>
          </p:nvCxnSpPr>
          <p:spPr>
            <a:xfrm flipH="1">
              <a:off x="5121613" y="4553464"/>
              <a:ext cx="1572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52871A4-3CFE-134A-A353-277EA8EE1D25}"/>
                    </a:ext>
                  </a:extLst>
                </p:cNvPr>
                <p:cNvSpPr txBox="1"/>
                <p:nvPr/>
              </p:nvSpPr>
              <p:spPr>
                <a:xfrm>
                  <a:off x="5409451" y="4291376"/>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67" name="TextBox 66">
                  <a:extLst>
                    <a:ext uri="{FF2B5EF4-FFF2-40B4-BE49-F238E27FC236}">
                      <a16:creationId xmlns:a16="http://schemas.microsoft.com/office/drawing/2014/main" id="{B52871A4-3CFE-134A-A353-277EA8EE1D25}"/>
                    </a:ext>
                  </a:extLst>
                </p:cNvPr>
                <p:cNvSpPr txBox="1">
                  <a:spLocks noRot="1" noChangeAspect="1" noMove="1" noResize="1" noEditPoints="1" noAdjustHandles="1" noChangeArrowheads="1" noChangeShapeType="1" noTextEdit="1"/>
                </p:cNvSpPr>
                <p:nvPr/>
              </p:nvSpPr>
              <p:spPr>
                <a:xfrm>
                  <a:off x="5409451" y="4291376"/>
                  <a:ext cx="1135917" cy="307777"/>
                </a:xfrm>
                <a:prstGeom prst="rect">
                  <a:avLst/>
                </a:prstGeom>
                <a:blipFill>
                  <a:blip r:embed="rId12"/>
                  <a:stretch>
                    <a:fillRect/>
                  </a:stretch>
                </a:blipFill>
              </p:spPr>
              <p:txBody>
                <a:bodyPr/>
                <a:lstStyle/>
                <a:p>
                  <a:r>
                    <a:rPr lang="en-US">
                      <a:noFill/>
                    </a:rPr>
                    <a:t> </a:t>
                  </a:r>
                </a:p>
              </p:txBody>
            </p:sp>
          </mc:Fallback>
        </mc:AlternateContent>
        <p:cxnSp>
          <p:nvCxnSpPr>
            <p:cNvPr id="68" name="Elbow Connector 67">
              <a:extLst>
                <a:ext uri="{FF2B5EF4-FFF2-40B4-BE49-F238E27FC236}">
                  <a16:creationId xmlns:a16="http://schemas.microsoft.com/office/drawing/2014/main" id="{4908C0DF-06ED-B64D-BD89-FC6AACCA6D45}"/>
                </a:ext>
              </a:extLst>
            </p:cNvPr>
            <p:cNvCxnSpPr>
              <a:cxnSpLocks/>
              <a:stCxn id="59" idx="7"/>
              <a:endCxn id="59" idx="1"/>
            </p:cNvCxnSpPr>
            <p:nvPr/>
          </p:nvCxnSpPr>
          <p:spPr>
            <a:xfrm rot="16200000" flipV="1">
              <a:off x="4694969"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0B12B48-E3A5-7E48-B257-A9067A040F8A}"/>
                    </a:ext>
                  </a:extLst>
                </p:cNvPr>
                <p:cNvSpPr txBox="1"/>
                <p:nvPr/>
              </p:nvSpPr>
              <p:spPr>
                <a:xfrm>
                  <a:off x="4136063" y="3739874"/>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72" name="TextBox 71">
                  <a:extLst>
                    <a:ext uri="{FF2B5EF4-FFF2-40B4-BE49-F238E27FC236}">
                      <a16:creationId xmlns:a16="http://schemas.microsoft.com/office/drawing/2014/main" id="{D0B12B48-E3A5-7E48-B257-A9067A040F8A}"/>
                    </a:ext>
                  </a:extLst>
                </p:cNvPr>
                <p:cNvSpPr txBox="1">
                  <a:spLocks noRot="1" noChangeAspect="1" noMove="1" noResize="1" noEditPoints="1" noAdjustHandles="1" noChangeArrowheads="1" noChangeShapeType="1" noTextEdit="1"/>
                </p:cNvSpPr>
                <p:nvPr/>
              </p:nvSpPr>
              <p:spPr>
                <a:xfrm>
                  <a:off x="4136063" y="3739874"/>
                  <a:ext cx="1135917" cy="307777"/>
                </a:xfrm>
                <a:prstGeom prst="rect">
                  <a:avLst/>
                </a:prstGeom>
                <a:blipFill>
                  <a:blip r:embed="rId13"/>
                  <a:stretch>
                    <a:fillRect/>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14379162-3A98-154D-9200-B807A9D3616C}"/>
                </a:ext>
              </a:extLst>
            </p:cNvPr>
            <p:cNvCxnSpPr>
              <a:cxnSpLocks/>
              <a:stCxn id="59" idx="2"/>
              <a:endCxn id="3" idx="6"/>
            </p:cNvCxnSpPr>
            <p:nvPr/>
          </p:nvCxnSpPr>
          <p:spPr>
            <a:xfrm flipH="1" flipV="1">
              <a:off x="3186813" y="4544839"/>
              <a:ext cx="1081512" cy="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10BEE60-0826-1E40-8A03-E8E0B90F0FBB}"/>
                    </a:ext>
                  </a:extLst>
                </p:cNvPr>
                <p:cNvSpPr txBox="1"/>
                <p:nvPr/>
              </p:nvSpPr>
              <p:spPr>
                <a:xfrm>
                  <a:off x="3238614" y="4281650"/>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xmlns="">
            <p:sp>
              <p:nvSpPr>
                <p:cNvPr id="76" name="TextBox 75">
                  <a:extLst>
                    <a:ext uri="{FF2B5EF4-FFF2-40B4-BE49-F238E27FC236}">
                      <a16:creationId xmlns:a16="http://schemas.microsoft.com/office/drawing/2014/main" id="{E10BEE60-0826-1E40-8A03-E8E0B90F0FBB}"/>
                    </a:ext>
                  </a:extLst>
                </p:cNvPr>
                <p:cNvSpPr txBox="1">
                  <a:spLocks noRot="1" noChangeAspect="1" noMove="1" noResize="1" noEditPoints="1" noAdjustHandles="1" noChangeArrowheads="1" noChangeShapeType="1" noTextEdit="1"/>
                </p:cNvSpPr>
                <p:nvPr/>
              </p:nvSpPr>
              <p:spPr>
                <a:xfrm>
                  <a:off x="3238614" y="4281650"/>
                  <a:ext cx="1135917" cy="307777"/>
                </a:xfrm>
                <a:prstGeom prst="rect">
                  <a:avLst/>
                </a:prstGeom>
                <a:blipFill>
                  <a:blip r:embed="rId14"/>
                  <a:stretch>
                    <a:fillRect/>
                  </a:stretch>
                </a:blipFill>
              </p:spPr>
              <p:txBody>
                <a:bodyPr/>
                <a:lstStyle/>
                <a:p>
                  <a:r>
                    <a:rPr lang="en-US">
                      <a:noFill/>
                    </a:rPr>
                    <a:t> </a:t>
                  </a:r>
                </a:p>
              </p:txBody>
            </p:sp>
          </mc:Fallback>
        </mc:AlternateContent>
        <p:sp>
          <p:nvSpPr>
            <p:cNvPr id="77" name="Oval 76">
              <a:extLst>
                <a:ext uri="{FF2B5EF4-FFF2-40B4-BE49-F238E27FC236}">
                  <a16:creationId xmlns:a16="http://schemas.microsoft.com/office/drawing/2014/main" id="{8B0E9EE5-E215-B042-AD9A-200A2F65B40E}"/>
                </a:ext>
              </a:extLst>
            </p:cNvPr>
            <p:cNvSpPr/>
            <p:nvPr/>
          </p:nvSpPr>
          <p:spPr>
            <a:xfrm>
              <a:off x="4362251" y="570706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78" name="Oval 77">
              <a:extLst>
                <a:ext uri="{FF2B5EF4-FFF2-40B4-BE49-F238E27FC236}">
                  <a16:creationId xmlns:a16="http://schemas.microsoft.com/office/drawing/2014/main" id="{EFA9E395-D1A2-2D4F-82FB-0B3E6BA40A7A}"/>
                </a:ext>
              </a:extLst>
            </p:cNvPr>
            <p:cNvSpPr/>
            <p:nvPr/>
          </p:nvSpPr>
          <p:spPr>
            <a:xfrm>
              <a:off x="7538502" y="570706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0</a:t>
              </a:r>
            </a:p>
          </p:txBody>
        </p:sp>
        <p:cxnSp>
          <p:nvCxnSpPr>
            <p:cNvPr id="79" name="Elbow Connector 78">
              <a:extLst>
                <a:ext uri="{FF2B5EF4-FFF2-40B4-BE49-F238E27FC236}">
                  <a16:creationId xmlns:a16="http://schemas.microsoft.com/office/drawing/2014/main" id="{5C7B5893-8435-D245-9A59-28F2C97FCDE3}"/>
                </a:ext>
              </a:extLst>
            </p:cNvPr>
            <p:cNvCxnSpPr>
              <a:cxnSpLocks/>
              <a:stCxn id="77" idx="1"/>
              <a:endCxn id="77" idx="7"/>
            </p:cNvCxnSpPr>
            <p:nvPr/>
          </p:nvCxnSpPr>
          <p:spPr>
            <a:xfrm rot="5400000" flipH="1" flipV="1">
              <a:off x="4712318" y="555499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55AE446-1C95-0C44-A2C8-F0B1556649F5}"/>
                </a:ext>
              </a:extLst>
            </p:cNvPr>
            <p:cNvCxnSpPr>
              <a:cxnSpLocks/>
              <a:stCxn id="77" idx="6"/>
              <a:endCxn id="78" idx="2"/>
            </p:cNvCxnSpPr>
            <p:nvPr/>
          </p:nvCxnSpPr>
          <p:spPr>
            <a:xfrm>
              <a:off x="5062385" y="603299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51E72BA-3D7F-F44D-BBFA-45FD91AA491B}"/>
                    </a:ext>
                  </a:extLst>
                </p:cNvPr>
                <p:cNvSpPr txBox="1"/>
                <p:nvPr/>
              </p:nvSpPr>
              <p:spPr>
                <a:xfrm>
                  <a:off x="5702433" y="5768689"/>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81" name="TextBox 80">
                  <a:extLst>
                    <a:ext uri="{FF2B5EF4-FFF2-40B4-BE49-F238E27FC236}">
                      <a16:creationId xmlns:a16="http://schemas.microsoft.com/office/drawing/2014/main" id="{C51E72BA-3D7F-F44D-BBFA-45FD91AA491B}"/>
                    </a:ext>
                  </a:extLst>
                </p:cNvPr>
                <p:cNvSpPr txBox="1">
                  <a:spLocks noRot="1" noChangeAspect="1" noMove="1" noResize="1" noEditPoints="1" noAdjustHandles="1" noChangeArrowheads="1" noChangeShapeType="1" noTextEdit="1"/>
                </p:cNvSpPr>
                <p:nvPr/>
              </p:nvSpPr>
              <p:spPr>
                <a:xfrm>
                  <a:off x="5702433" y="5768689"/>
                  <a:ext cx="861041" cy="307777"/>
                </a:xfrm>
                <a:prstGeom prst="rect">
                  <a:avLst/>
                </a:prstGeom>
                <a:blipFill>
                  <a:blip r:embed="rId7"/>
                  <a:stretch>
                    <a:fillRect/>
                  </a:stretch>
                </a:blipFill>
              </p:spPr>
              <p:txBody>
                <a:bodyPr/>
                <a:lstStyle/>
                <a:p>
                  <a:r>
                    <a:rPr lang="en-US">
                      <a:noFill/>
                    </a:rPr>
                    <a:t> </a:t>
                  </a:r>
                </a:p>
              </p:txBody>
            </p:sp>
          </mc:Fallback>
        </mc:AlternateContent>
        <p:cxnSp>
          <p:nvCxnSpPr>
            <p:cNvPr id="82" name="Elbow Connector 81">
              <a:extLst>
                <a:ext uri="{FF2B5EF4-FFF2-40B4-BE49-F238E27FC236}">
                  <a16:creationId xmlns:a16="http://schemas.microsoft.com/office/drawing/2014/main" id="{BAF8722D-B25E-3F46-9E25-B1CB0739CC01}"/>
                </a:ext>
              </a:extLst>
            </p:cNvPr>
            <p:cNvCxnSpPr>
              <a:cxnSpLocks/>
              <a:stCxn id="78" idx="3"/>
              <a:endCxn id="78" idx="5"/>
            </p:cNvCxnSpPr>
            <p:nvPr/>
          </p:nvCxnSpPr>
          <p:spPr>
            <a:xfrm rot="16200000" flipH="1">
              <a:off x="7924030" y="5990849"/>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97706DEB-BD50-1E47-94D3-EB6FAE0ED086}"/>
                    </a:ext>
                  </a:extLst>
                </p:cNvPr>
                <p:cNvSpPr txBox="1"/>
                <p:nvPr/>
              </p:nvSpPr>
              <p:spPr>
                <a:xfrm>
                  <a:off x="7532857" y="6524720"/>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83" name="TextBox 82">
                  <a:extLst>
                    <a:ext uri="{FF2B5EF4-FFF2-40B4-BE49-F238E27FC236}">
                      <a16:creationId xmlns:a16="http://schemas.microsoft.com/office/drawing/2014/main" id="{97706DEB-BD50-1E47-94D3-EB6FAE0ED086}"/>
                    </a:ext>
                  </a:extLst>
                </p:cNvPr>
                <p:cNvSpPr txBox="1">
                  <a:spLocks noRot="1" noChangeAspect="1" noMove="1" noResize="1" noEditPoints="1" noAdjustHandles="1" noChangeArrowheads="1" noChangeShapeType="1" noTextEdit="1"/>
                </p:cNvSpPr>
                <p:nvPr/>
              </p:nvSpPr>
              <p:spPr>
                <a:xfrm>
                  <a:off x="7532857" y="6524720"/>
                  <a:ext cx="861041" cy="307777"/>
                </a:xfrm>
                <a:prstGeom prst="rect">
                  <a:avLst/>
                </a:prstGeom>
                <a:blipFill>
                  <a:blip r:embed="rId15"/>
                  <a:stretch>
                    <a:fillRect/>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7E8F64DF-5B3A-F143-83F7-207721820F8C}"/>
                </a:ext>
              </a:extLst>
            </p:cNvPr>
            <p:cNvCxnSpPr>
              <a:cxnSpLocks/>
              <a:stCxn id="78" idx="6"/>
              <a:endCxn id="15" idx="3"/>
            </p:cNvCxnSpPr>
            <p:nvPr/>
          </p:nvCxnSpPr>
          <p:spPr>
            <a:xfrm flipV="1">
              <a:off x="8309558" y="4679842"/>
              <a:ext cx="2052518" cy="135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A92A2EE-D7CE-A342-BFBD-585F2C1FBDB8}"/>
                    </a:ext>
                  </a:extLst>
                </p:cNvPr>
                <p:cNvSpPr txBox="1"/>
                <p:nvPr/>
              </p:nvSpPr>
              <p:spPr>
                <a:xfrm>
                  <a:off x="9137938" y="5378667"/>
                  <a:ext cx="94504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𝜖</m:t>
                        </m:r>
                      </m:oMath>
                    </m:oMathPara>
                  </a14:m>
                  <a:endParaRPr lang="en-US" sz="1400" dirty="0"/>
                </a:p>
              </p:txBody>
            </p:sp>
          </mc:Choice>
          <mc:Fallback xmlns="">
            <p:sp>
              <p:nvSpPr>
                <p:cNvPr id="88" name="TextBox 87">
                  <a:extLst>
                    <a:ext uri="{FF2B5EF4-FFF2-40B4-BE49-F238E27FC236}">
                      <a16:creationId xmlns:a16="http://schemas.microsoft.com/office/drawing/2014/main" id="{0A92A2EE-D7CE-A342-BFBD-585F2C1FBDB8}"/>
                    </a:ext>
                  </a:extLst>
                </p:cNvPr>
                <p:cNvSpPr txBox="1">
                  <a:spLocks noRot="1" noChangeAspect="1" noMove="1" noResize="1" noEditPoints="1" noAdjustHandles="1" noChangeArrowheads="1" noChangeShapeType="1" noTextEdit="1"/>
                </p:cNvSpPr>
                <p:nvPr/>
              </p:nvSpPr>
              <p:spPr>
                <a:xfrm>
                  <a:off x="9137938" y="5378667"/>
                  <a:ext cx="94504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B782D35-0289-844F-863B-67E9AD29B991}"/>
                    </a:ext>
                  </a:extLst>
                </p:cNvPr>
                <p:cNvSpPr txBox="1"/>
                <p:nvPr/>
              </p:nvSpPr>
              <p:spPr>
                <a:xfrm>
                  <a:off x="4243274" y="5211756"/>
                  <a:ext cx="10051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89" name="TextBox 88">
                  <a:extLst>
                    <a:ext uri="{FF2B5EF4-FFF2-40B4-BE49-F238E27FC236}">
                      <a16:creationId xmlns:a16="http://schemas.microsoft.com/office/drawing/2014/main" id="{7B782D35-0289-844F-863B-67E9AD29B991}"/>
                    </a:ext>
                  </a:extLst>
                </p:cNvPr>
                <p:cNvSpPr txBox="1">
                  <a:spLocks noRot="1" noChangeAspect="1" noMove="1" noResize="1" noEditPoints="1" noAdjustHandles="1" noChangeArrowheads="1" noChangeShapeType="1" noTextEdit="1"/>
                </p:cNvSpPr>
                <p:nvPr/>
              </p:nvSpPr>
              <p:spPr>
                <a:xfrm>
                  <a:off x="4243274" y="5211756"/>
                  <a:ext cx="1005106" cy="307777"/>
                </a:xfrm>
                <a:prstGeom prst="rect">
                  <a:avLst/>
                </a:prstGeom>
                <a:blipFill>
                  <a:blip r:embed="rId17"/>
                  <a:stretch>
                    <a:fillRect/>
                  </a:stretch>
                </a:blipFill>
              </p:spPr>
              <p:txBody>
                <a:bodyPr/>
                <a:lstStyle/>
                <a:p>
                  <a:r>
                    <a:rPr lang="en-US">
                      <a:noFill/>
                    </a:rPr>
                    <a:t> </a:t>
                  </a:r>
                </a:p>
              </p:txBody>
            </p:sp>
          </mc:Fallback>
        </mc:AlternateContent>
        <p:cxnSp>
          <p:nvCxnSpPr>
            <p:cNvPr id="90" name="Elbow Connector 89">
              <a:extLst>
                <a:ext uri="{FF2B5EF4-FFF2-40B4-BE49-F238E27FC236}">
                  <a16:creationId xmlns:a16="http://schemas.microsoft.com/office/drawing/2014/main" id="{B436A653-2D9B-AC40-A7DB-DE505763BB94}"/>
                </a:ext>
              </a:extLst>
            </p:cNvPr>
            <p:cNvCxnSpPr>
              <a:cxnSpLocks/>
              <a:stCxn id="3" idx="0"/>
              <a:endCxn id="112" idx="4"/>
            </p:cNvCxnSpPr>
            <p:nvPr/>
          </p:nvCxnSpPr>
          <p:spPr>
            <a:xfrm rot="16200000" flipV="1">
              <a:off x="2185201" y="3543227"/>
              <a:ext cx="772749" cy="578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581E4E47-B4A5-5A4E-9AFD-6DB82DDDA870}"/>
                    </a:ext>
                  </a:extLst>
                </p:cNvPr>
                <p:cNvSpPr txBox="1"/>
                <p:nvPr/>
              </p:nvSpPr>
              <p:spPr>
                <a:xfrm>
                  <a:off x="2196849" y="3566639"/>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93" name="TextBox 92">
                  <a:extLst>
                    <a:ext uri="{FF2B5EF4-FFF2-40B4-BE49-F238E27FC236}">
                      <a16:creationId xmlns:a16="http://schemas.microsoft.com/office/drawing/2014/main" id="{581E4E47-B4A5-5A4E-9AFD-6DB82DDDA870}"/>
                    </a:ext>
                  </a:extLst>
                </p:cNvPr>
                <p:cNvSpPr txBox="1">
                  <a:spLocks noRot="1" noChangeAspect="1" noMove="1" noResize="1" noEditPoints="1" noAdjustHandles="1" noChangeArrowheads="1" noChangeShapeType="1" noTextEdit="1"/>
                </p:cNvSpPr>
                <p:nvPr/>
              </p:nvSpPr>
              <p:spPr>
                <a:xfrm>
                  <a:off x="2196849" y="3566639"/>
                  <a:ext cx="861041" cy="307777"/>
                </a:xfrm>
                <a:prstGeom prst="rect">
                  <a:avLst/>
                </a:prstGeom>
                <a:blipFill>
                  <a:blip r:embed="rId18"/>
                  <a:stretch>
                    <a:fillRect/>
                  </a:stretch>
                </a:blipFill>
              </p:spPr>
              <p:txBody>
                <a:bodyPr/>
                <a:lstStyle/>
                <a:p>
                  <a:r>
                    <a:rPr lang="en-US">
                      <a:noFill/>
                    </a:rPr>
                    <a:t> </a:t>
                  </a:r>
                </a:p>
              </p:txBody>
            </p:sp>
          </mc:Fallback>
        </mc:AlternateContent>
        <p:cxnSp>
          <p:nvCxnSpPr>
            <p:cNvPr id="95" name="Straight Arrow Connector 94">
              <a:extLst>
                <a:ext uri="{FF2B5EF4-FFF2-40B4-BE49-F238E27FC236}">
                  <a16:creationId xmlns:a16="http://schemas.microsoft.com/office/drawing/2014/main" id="{CDA7B09B-4908-9F4D-BFE3-02713839439C}"/>
                </a:ext>
              </a:extLst>
            </p:cNvPr>
            <p:cNvCxnSpPr>
              <a:cxnSpLocks/>
              <a:endCxn id="3" idx="4"/>
            </p:cNvCxnSpPr>
            <p:nvPr/>
          </p:nvCxnSpPr>
          <p:spPr>
            <a:xfrm flipV="1">
              <a:off x="2309733" y="4870764"/>
              <a:ext cx="551155" cy="46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FBB7D3E1-456E-6944-8A87-EF24C768DE53}"/>
                </a:ext>
              </a:extLst>
            </p:cNvPr>
            <p:cNvCxnSpPr>
              <a:cxnSpLocks/>
              <a:stCxn id="78" idx="0"/>
              <a:endCxn id="54" idx="6"/>
            </p:cNvCxnSpPr>
            <p:nvPr/>
          </p:nvCxnSpPr>
          <p:spPr>
            <a:xfrm rot="16200000" flipV="1">
              <a:off x="7158991" y="4942030"/>
              <a:ext cx="115360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2DDE740F-5781-2744-8619-AE017EEBF1A5}"/>
                    </a:ext>
                  </a:extLst>
                </p:cNvPr>
                <p:cNvSpPr txBox="1"/>
                <p:nvPr/>
              </p:nvSpPr>
              <p:spPr>
                <a:xfrm>
                  <a:off x="7873488" y="5029565"/>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106" name="TextBox 105">
                  <a:extLst>
                    <a:ext uri="{FF2B5EF4-FFF2-40B4-BE49-F238E27FC236}">
                      <a16:creationId xmlns:a16="http://schemas.microsoft.com/office/drawing/2014/main" id="{2DDE740F-5781-2744-8619-AE017EEBF1A5}"/>
                    </a:ext>
                  </a:extLst>
                </p:cNvPr>
                <p:cNvSpPr txBox="1">
                  <a:spLocks noRot="1" noChangeAspect="1" noMove="1" noResize="1" noEditPoints="1" noAdjustHandles="1" noChangeArrowheads="1" noChangeShapeType="1" noTextEdit="1"/>
                </p:cNvSpPr>
                <p:nvPr/>
              </p:nvSpPr>
              <p:spPr>
                <a:xfrm>
                  <a:off x="7873488" y="5029565"/>
                  <a:ext cx="861041" cy="307777"/>
                </a:xfrm>
                <a:prstGeom prst="rect">
                  <a:avLst/>
                </a:prstGeom>
                <a:blipFill>
                  <a:blip r:embed="rId19"/>
                  <a:stretch>
                    <a:fillRect/>
                  </a:stretch>
                </a:blipFill>
              </p:spPr>
              <p:txBody>
                <a:bodyPr/>
                <a:lstStyle/>
                <a:p>
                  <a:r>
                    <a:rPr lang="en-US">
                      <a:noFill/>
                    </a:rPr>
                    <a:t> </a:t>
                  </a:r>
                </a:p>
              </p:txBody>
            </p:sp>
          </mc:Fallback>
        </mc:AlternateContent>
        <p:sp>
          <p:nvSpPr>
            <p:cNvPr id="112" name="Oval 111">
              <a:extLst>
                <a:ext uri="{FF2B5EF4-FFF2-40B4-BE49-F238E27FC236}">
                  <a16:creationId xmlns:a16="http://schemas.microsoft.com/office/drawing/2014/main" id="{E78303C7-6AD5-5248-AE79-9E8A6030A1B2}"/>
                </a:ext>
              </a:extLst>
            </p:cNvPr>
            <p:cNvSpPr/>
            <p:nvPr/>
          </p:nvSpPr>
          <p:spPr>
            <a:xfrm>
              <a:off x="1932195" y="2794315"/>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Chk</a:t>
              </a:r>
              <a:r>
                <a:rPr lang="en-US" sz="1400" dirty="0">
                  <a:solidFill>
                    <a:sysClr val="windowText" lastClr="000000"/>
                  </a:solidFill>
                </a:rPr>
                <a:t> Rt.</a:t>
              </a:r>
            </a:p>
          </p:txBody>
        </p:sp>
        <p:cxnSp>
          <p:nvCxnSpPr>
            <p:cNvPr id="114" name="Elbow Connector 113">
              <a:extLst>
                <a:ext uri="{FF2B5EF4-FFF2-40B4-BE49-F238E27FC236}">
                  <a16:creationId xmlns:a16="http://schemas.microsoft.com/office/drawing/2014/main" id="{7D3519E3-C284-764A-874D-109D8179B2C4}"/>
                </a:ext>
              </a:extLst>
            </p:cNvPr>
            <p:cNvCxnSpPr>
              <a:cxnSpLocks/>
              <a:stCxn id="112" idx="5"/>
              <a:endCxn id="112" idx="7"/>
            </p:cNvCxnSpPr>
            <p:nvPr/>
          </p:nvCxnSpPr>
          <p:spPr>
            <a:xfrm rot="5400000" flipH="1">
              <a:off x="2299333" y="3120240"/>
              <a:ext cx="460928" cy="12700"/>
            </a:xfrm>
            <a:prstGeom prst="bentConnector5">
              <a:avLst>
                <a:gd name="adj1" fmla="val 3437"/>
                <a:gd name="adj2" fmla="val -2168898"/>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A96496B6-246E-1042-BE71-39B4494B125D}"/>
                    </a:ext>
                  </a:extLst>
                </p:cNvPr>
                <p:cNvSpPr txBox="1"/>
                <p:nvPr/>
              </p:nvSpPr>
              <p:spPr>
                <a:xfrm>
                  <a:off x="2521833" y="2622728"/>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119" name="TextBox 118">
                  <a:extLst>
                    <a:ext uri="{FF2B5EF4-FFF2-40B4-BE49-F238E27FC236}">
                      <a16:creationId xmlns:a16="http://schemas.microsoft.com/office/drawing/2014/main" id="{A96496B6-246E-1042-BE71-39B4494B125D}"/>
                    </a:ext>
                  </a:extLst>
                </p:cNvPr>
                <p:cNvSpPr txBox="1">
                  <a:spLocks noRot="1" noChangeAspect="1" noMove="1" noResize="1" noEditPoints="1" noAdjustHandles="1" noChangeArrowheads="1" noChangeShapeType="1" noTextEdit="1"/>
                </p:cNvSpPr>
                <p:nvPr/>
              </p:nvSpPr>
              <p:spPr>
                <a:xfrm>
                  <a:off x="2521833" y="2622728"/>
                  <a:ext cx="861041" cy="307777"/>
                </a:xfrm>
                <a:prstGeom prst="rect">
                  <a:avLst/>
                </a:prstGeom>
                <a:blipFill>
                  <a:blip r:embed="rId20"/>
                  <a:stretch>
                    <a:fillRect/>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AA4C557E-AE12-9941-A61E-73F2A276B692}"/>
                </a:ext>
              </a:extLst>
            </p:cNvPr>
            <p:cNvCxnSpPr>
              <a:cxnSpLocks/>
              <a:stCxn id="112" idx="2"/>
              <a:endCxn id="16" idx="6"/>
            </p:cNvCxnSpPr>
            <p:nvPr/>
          </p:nvCxnSpPr>
          <p:spPr>
            <a:xfrm flipH="1">
              <a:off x="1047041" y="3120240"/>
              <a:ext cx="885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11512DF2-CB9F-8849-BFC0-C4C27AAD875A}"/>
                    </a:ext>
                  </a:extLst>
                </p:cNvPr>
                <p:cNvSpPr txBox="1"/>
                <p:nvPr/>
              </p:nvSpPr>
              <p:spPr>
                <a:xfrm>
                  <a:off x="1097215" y="2856432"/>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123" name="TextBox 122">
                  <a:extLst>
                    <a:ext uri="{FF2B5EF4-FFF2-40B4-BE49-F238E27FC236}">
                      <a16:creationId xmlns:a16="http://schemas.microsoft.com/office/drawing/2014/main" id="{11512DF2-CB9F-8849-BFC0-C4C27AAD875A}"/>
                    </a:ext>
                  </a:extLst>
                </p:cNvPr>
                <p:cNvSpPr txBox="1">
                  <a:spLocks noRot="1" noChangeAspect="1" noMove="1" noResize="1" noEditPoints="1" noAdjustHandles="1" noChangeArrowheads="1" noChangeShapeType="1" noTextEdit="1"/>
                </p:cNvSpPr>
                <p:nvPr/>
              </p:nvSpPr>
              <p:spPr>
                <a:xfrm>
                  <a:off x="1097215" y="2856432"/>
                  <a:ext cx="861041" cy="307777"/>
                </a:xfrm>
                <a:prstGeom prst="rect">
                  <a:avLst/>
                </a:prstGeom>
                <a:blipFill>
                  <a:blip r:embed="rId21"/>
                  <a:stretch>
                    <a:fillRect/>
                  </a:stretch>
                </a:blipFill>
              </p:spPr>
              <p:txBody>
                <a:bodyPr/>
                <a:lstStyle/>
                <a:p>
                  <a:r>
                    <a:rPr lang="en-US">
                      <a:noFill/>
                    </a:rPr>
                    <a:t> </a:t>
                  </a:r>
                </a:p>
              </p:txBody>
            </p:sp>
          </mc:Fallback>
        </mc:AlternateContent>
        <p:cxnSp>
          <p:nvCxnSpPr>
            <p:cNvPr id="124" name="Elbow Connector 123">
              <a:extLst>
                <a:ext uri="{FF2B5EF4-FFF2-40B4-BE49-F238E27FC236}">
                  <a16:creationId xmlns:a16="http://schemas.microsoft.com/office/drawing/2014/main" id="{1C1035A8-EE76-3443-AD17-728D5DDBFE96}"/>
                </a:ext>
              </a:extLst>
            </p:cNvPr>
            <p:cNvCxnSpPr>
              <a:cxnSpLocks/>
              <a:stCxn id="112" idx="0"/>
              <a:endCxn id="15" idx="0"/>
            </p:cNvCxnSpPr>
            <p:nvPr/>
          </p:nvCxnSpPr>
          <p:spPr>
            <a:xfrm rot="16200000" flipH="1">
              <a:off x="5772832" y="-696255"/>
              <a:ext cx="1329138" cy="8310278"/>
            </a:xfrm>
            <a:prstGeom prst="bentConnector3">
              <a:avLst>
                <a:gd name="adj1" fmla="val -49894"/>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CFCBCE3A-9652-1D47-833A-5476E58D12B8}"/>
                    </a:ext>
                  </a:extLst>
                </p:cNvPr>
                <p:cNvSpPr txBox="1"/>
                <p:nvPr/>
              </p:nvSpPr>
              <p:spPr>
                <a:xfrm>
                  <a:off x="5405387" y="1889400"/>
                  <a:ext cx="10051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xmlns="">
            <p:sp>
              <p:nvSpPr>
                <p:cNvPr id="134" name="TextBox 133">
                  <a:extLst>
                    <a:ext uri="{FF2B5EF4-FFF2-40B4-BE49-F238E27FC236}">
                      <a16:creationId xmlns:a16="http://schemas.microsoft.com/office/drawing/2014/main" id="{CFCBCE3A-9652-1D47-833A-5476E58D12B8}"/>
                    </a:ext>
                  </a:extLst>
                </p:cNvPr>
                <p:cNvSpPr txBox="1">
                  <a:spLocks noRot="1" noChangeAspect="1" noMove="1" noResize="1" noEditPoints="1" noAdjustHandles="1" noChangeArrowheads="1" noChangeShapeType="1" noTextEdit="1"/>
                </p:cNvSpPr>
                <p:nvPr/>
              </p:nvSpPr>
              <p:spPr>
                <a:xfrm>
                  <a:off x="5405387" y="1889400"/>
                  <a:ext cx="1005106" cy="307777"/>
                </a:xfrm>
                <a:prstGeom prst="rect">
                  <a:avLst/>
                </a:prstGeom>
                <a:blipFill>
                  <a:blip r:embed="rId2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1955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a:t>
                </a:r>
                <a:r>
                  <a:rPr lang="en-US">
                    <a:solidFill>
                      <a:schemeClr val="tx1">
                        <a:lumMod val="95000"/>
                      </a:schemeClr>
                    </a:solidFill>
                  </a:rPr>
                  <a:t>crossed off. </a:t>
                </a:r>
                <a:r>
                  <a:rPr lang="en-US" dirty="0">
                    <a:solidFill>
                      <a:schemeClr val="tx1">
                        <a:lumMod val="95000"/>
                      </a:schemeClr>
                    </a:solidFill>
                  </a:rPr>
                  <a:t>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0" smtClean="0">
                              <a:solidFill>
                                <a:schemeClr val="bg1"/>
                              </a:solidFill>
                              <a:latin typeface="Cambria Math" panose="02040503050406030204" pitchFamily="18" charset="0"/>
                            </a:rPr>
                          </m:ctrlPr>
                        </m:sSupPr>
                        <m:e>
                          <m:d>
                            <m:dPr>
                              <m:begChr m:val="{"/>
                              <m:endChr m:val="}"/>
                              <m:ctrlPr>
                                <a:rPr lang="en-US" b="0" i="0" smtClean="0">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0,1</m:t>
                              </m:r>
                            </m:e>
                          </m:d>
                        </m:e>
                        <m:sup>
                          <m:r>
                            <a:rPr lang="en-US" b="0" i="0"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inside of the marked #s. If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768"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56061</TotalTime>
  <Words>3742</Words>
  <Application>Microsoft Macintosh PowerPoint</Application>
  <PresentationFormat>Widescreen</PresentationFormat>
  <Paragraphs>335</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What is a Turing Machine?</vt:lpstr>
      <vt:lpstr>Introducing The Turing Machine</vt:lpstr>
      <vt:lpstr>What is a Turing Machine?</vt:lpstr>
      <vt:lpstr>Example Turing Machine</vt:lpstr>
      <vt:lpstr>Example Turing Machine</vt:lpstr>
      <vt:lpstr>Formal Definition of TM</vt:lpstr>
      <vt:lpstr>Transition Function</vt:lpstr>
      <vt:lpstr>Example Turing Machine</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318</cp:revision>
  <dcterms:created xsi:type="dcterms:W3CDTF">2023-02-24T14:15:53Z</dcterms:created>
  <dcterms:modified xsi:type="dcterms:W3CDTF">2024-10-22T13:20:49Z</dcterms:modified>
</cp:coreProperties>
</file>