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12034</TotalTime>
  <Words>543</Words>
  <Application>Microsoft Macintosh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: Thu. Jan. 23</vt:lpstr>
      <vt:lpstr>Lecture : Tue. Jan. 28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209</cp:revision>
  <dcterms:created xsi:type="dcterms:W3CDTF">2023-02-24T14:15:53Z</dcterms:created>
  <dcterms:modified xsi:type="dcterms:W3CDTF">2025-01-28T14:24:16Z</dcterms:modified>
</cp:coreProperties>
</file>