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7"/>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63"/>
    <p:restoredTop sz="94687"/>
  </p:normalViewPr>
  <p:slideViewPr>
    <p:cSldViewPr snapToGrid="0" snapToObjects="1">
      <p:cViewPr varScale="1">
        <p:scale>
          <a:sx n="141" d="100"/>
          <a:sy n="141"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a:t>
            </a:r>
            <a:r>
              <a:rPr lang="en-US"/>
              <a:t>begin module 4. </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11717</TotalTime>
  <Words>1475</Words>
  <Application>Microsoft Macintosh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118</cp:revision>
  <dcterms:created xsi:type="dcterms:W3CDTF">2023-02-24T14:15:53Z</dcterms:created>
  <dcterms:modified xsi:type="dcterms:W3CDTF">2023-10-19T14:42:32Z</dcterms:modified>
</cp:coreProperties>
</file>