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0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8"/>
    <p:restoredTop sz="94669"/>
  </p:normalViewPr>
  <p:slideViewPr>
    <p:cSldViewPr snapToGrid="0" snapToObjects="1">
      <p:cViewPr varScale="1">
        <p:scale>
          <a:sx n="136" d="100"/>
          <a:sy n="136" d="100"/>
        </p:scale>
        <p:origin x="24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Thu. Feb.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Cardinality homework has been released. You can submit regrades for up to one week.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Gradescope</a:t>
            </a:r>
            <a:r>
              <a:rPr lang="en-US" dirty="0"/>
              <a:t> show the regrade close date/time on the student side? </a:t>
            </a:r>
          </a:p>
          <a:p>
            <a:r>
              <a:rPr lang="en-US" dirty="0"/>
              <a:t>The written homework for module 2 is due next Tuesday! You will be able to do the last two problems after today’s lecture.</a:t>
            </a:r>
          </a:p>
          <a:p>
            <a:r>
              <a:rPr lang="en-US" dirty="0"/>
              <a:t>There is a quiz for module 2 next Thursday! Same procedure as last time.</a:t>
            </a:r>
          </a:p>
          <a:p>
            <a:r>
              <a:rPr lang="en-US" dirty="0"/>
              <a:t>Today we will finish module 2! The pumping lemma!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6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Tue. Feb.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Almost done with February (yay!)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Cardinality homework has been returned. You can submit regrades for up to one week from release time (until this Thursday).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Gradescope</a:t>
            </a:r>
            <a:r>
              <a:rPr lang="en-US" dirty="0"/>
              <a:t> show the regrade close date/time on the student side? </a:t>
            </a:r>
          </a:p>
          <a:p>
            <a:r>
              <a:rPr lang="en-US" dirty="0"/>
              <a:t>The written homework for module 2 is due tonight! going ok so far?</a:t>
            </a:r>
          </a:p>
          <a:p>
            <a:r>
              <a:rPr lang="en-US" dirty="0"/>
              <a:t>Module 2 quiz is on Thursday. Same procedure as last time.</a:t>
            </a:r>
          </a:p>
          <a:p>
            <a:r>
              <a:rPr lang="en-US" dirty="0"/>
              <a:t>Today we will begin module 3! </a:t>
            </a:r>
            <a:r>
              <a:rPr lang="en-US"/>
              <a:t>Context-free grammars!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12: Tue. Mar.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b="1" i="1" u="sng" dirty="0" err="1"/>
              <a:t>Homeworks</a:t>
            </a:r>
            <a:r>
              <a:rPr lang="en-US" dirty="0"/>
              <a:t> have now all been released (if you want to look ahead)</a:t>
            </a:r>
          </a:p>
          <a:p>
            <a:r>
              <a:rPr lang="en-US" dirty="0"/>
              <a:t>Module 2 quiz is being graded (almost done). </a:t>
            </a:r>
          </a:p>
          <a:p>
            <a:pPr lvl="1"/>
            <a:r>
              <a:rPr lang="en-US" dirty="0"/>
              <a:t>You should get it back tomorrow night or first thing Thursday morning. </a:t>
            </a:r>
          </a:p>
          <a:p>
            <a:r>
              <a:rPr lang="en-US" dirty="0"/>
              <a:t>The written homework for module 2 will be graded immediately after that.</a:t>
            </a:r>
          </a:p>
          <a:p>
            <a:r>
              <a:rPr lang="en-US" dirty="0"/>
              <a:t>Your programming assignment is due this week (Thursday).</a:t>
            </a:r>
          </a:p>
          <a:p>
            <a:pPr lvl="1"/>
            <a:r>
              <a:rPr lang="en-US" dirty="0"/>
              <a:t>This one is an individual assignment!</a:t>
            </a:r>
          </a:p>
          <a:p>
            <a:r>
              <a:rPr lang="en-US" dirty="0"/>
              <a:t>Today we continue with module 3! Context-free grammars!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6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13: Thu. Mar.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b="1" i="1" u="sng" dirty="0" err="1"/>
              <a:t>Homeworks</a:t>
            </a:r>
            <a:r>
              <a:rPr lang="en-US" dirty="0"/>
              <a:t> have now all been released (if you want to look ahead)</a:t>
            </a:r>
          </a:p>
          <a:p>
            <a:r>
              <a:rPr lang="en-US" dirty="0"/>
              <a:t>Module 2 quiz is graded!! </a:t>
            </a:r>
          </a:p>
          <a:p>
            <a:pPr lvl="1"/>
            <a:r>
              <a:rPr lang="en-US" dirty="0"/>
              <a:t>I will go over it briefly today</a:t>
            </a:r>
          </a:p>
          <a:p>
            <a:pPr lvl="1"/>
            <a:r>
              <a:rPr lang="en-US" dirty="0"/>
              <a:t>Regrades are open from after class through 11:59pm next Thursday</a:t>
            </a:r>
          </a:p>
          <a:p>
            <a:r>
              <a:rPr lang="en-US" dirty="0"/>
              <a:t>We have started grading written homework 2. Should be returned next week.</a:t>
            </a:r>
          </a:p>
          <a:p>
            <a:r>
              <a:rPr lang="en-US" dirty="0"/>
              <a:t>Your programming assignment is due this week (Thursday).</a:t>
            </a:r>
          </a:p>
          <a:p>
            <a:pPr lvl="1"/>
            <a:r>
              <a:rPr lang="en-US" dirty="0"/>
              <a:t>This one is an individual assignment! Good luck!</a:t>
            </a:r>
          </a:p>
          <a:p>
            <a:r>
              <a:rPr lang="en-US" dirty="0"/>
              <a:t>Today we will try to finish module 3!!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8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14: Tue. Mar.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dirty="0"/>
              <a:t>Module 2 quiz is graded!! </a:t>
            </a:r>
          </a:p>
          <a:p>
            <a:pPr lvl="1"/>
            <a:r>
              <a:rPr lang="en-US" dirty="0"/>
              <a:t>Regrades are open through 11:59pm this Thursday</a:t>
            </a:r>
          </a:p>
          <a:p>
            <a:r>
              <a:rPr lang="en-US" dirty="0"/>
              <a:t>We have started grading written homework 2. Should be returned early next week.</a:t>
            </a:r>
          </a:p>
          <a:p>
            <a:r>
              <a:rPr lang="en-US" dirty="0"/>
              <a:t>Your module 3 written assignment is due this Thursday. Good luck!</a:t>
            </a:r>
          </a:p>
          <a:p>
            <a:r>
              <a:rPr lang="en-US" dirty="0"/>
              <a:t>Don’t forget: Quiz 3 is NEXT Thursday!</a:t>
            </a:r>
          </a:p>
          <a:p>
            <a:r>
              <a:rPr lang="en-US" dirty="0"/>
              <a:t>Today we will quickly finish module 3 and begin module 4!</a:t>
            </a:r>
          </a:p>
          <a:p>
            <a:pPr lvl="1"/>
            <a:r>
              <a:rPr lang="en-US" dirty="0"/>
              <a:t>We are a tiny bit behind but not enough to be concerned (yet)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1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15: Thu. Mar.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dirty="0"/>
              <a:t>Module 2 quiz is graded!! </a:t>
            </a:r>
          </a:p>
          <a:p>
            <a:pPr lvl="1"/>
            <a:r>
              <a:rPr lang="en-US" dirty="0"/>
              <a:t>Regrades are open through 11:59pm tonight</a:t>
            </a:r>
          </a:p>
          <a:p>
            <a:r>
              <a:rPr lang="en-US" dirty="0"/>
              <a:t>We are halfway done grading written homework 2.</a:t>
            </a:r>
          </a:p>
          <a:p>
            <a:pPr lvl="1"/>
            <a:r>
              <a:rPr lang="en-US" dirty="0"/>
              <a:t>Should be returned early next week.</a:t>
            </a:r>
          </a:p>
          <a:p>
            <a:r>
              <a:rPr lang="en-US" dirty="0"/>
              <a:t>Your module 3 written assignment is due Tonight! Good luck!</a:t>
            </a:r>
          </a:p>
          <a:p>
            <a:r>
              <a:rPr lang="en-US" dirty="0"/>
              <a:t>Don’t forget: Quiz 3 is NEXT Thursday!</a:t>
            </a:r>
          </a:p>
          <a:p>
            <a:r>
              <a:rPr lang="en-US" dirty="0"/>
              <a:t>Today we will continue module 4!</a:t>
            </a:r>
          </a:p>
          <a:p>
            <a:pPr lvl="1"/>
            <a:r>
              <a:rPr lang="en-US" dirty="0"/>
              <a:t>We are a tiny bit behind but not enough to be concerned (yet)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37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16: Tue. Mar.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dirty="0"/>
              <a:t>Module 2 written homework is almost graded. You should have it back very soon.</a:t>
            </a:r>
          </a:p>
          <a:p>
            <a:r>
              <a:rPr lang="en-US" dirty="0"/>
              <a:t>Your module 3 written assignment was submitted and we will start grading it this week.</a:t>
            </a:r>
          </a:p>
          <a:p>
            <a:r>
              <a:rPr lang="en-US" dirty="0"/>
              <a:t>Don’t forget: Quiz 3 is THIS Thursday!</a:t>
            </a:r>
          </a:p>
          <a:p>
            <a:r>
              <a:rPr lang="en-US" dirty="0"/>
              <a:t>Today we will continue module 4!</a:t>
            </a:r>
          </a:p>
          <a:p>
            <a:pPr lvl="1"/>
            <a:r>
              <a:rPr lang="en-US" dirty="0"/>
              <a:t>We are a tiny bit behind but not enough to be concerned (yet)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8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17: Tue. Apr.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April!</a:t>
            </a:r>
          </a:p>
          <a:p>
            <a:r>
              <a:rPr lang="en-US" dirty="0"/>
              <a:t>Module 2 written HW has been graded and returned.</a:t>
            </a:r>
          </a:p>
          <a:p>
            <a:r>
              <a:rPr lang="en-US" dirty="0"/>
              <a:t>We are currently grading quiz 3 (this week) and then will move on to homework 3 (next week).</a:t>
            </a:r>
          </a:p>
          <a:p>
            <a:r>
              <a:rPr lang="en-US" dirty="0"/>
              <a:t>There is nothing due this week! Hooray!</a:t>
            </a:r>
          </a:p>
          <a:p>
            <a:r>
              <a:rPr lang="en-US" dirty="0"/>
              <a:t>Today we will continue module 4!</a:t>
            </a:r>
          </a:p>
          <a:p>
            <a:pPr lvl="1"/>
            <a:r>
              <a:rPr lang="en-US" dirty="0"/>
              <a:t>Which we will probably finish this week or first thing next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52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18: Thu. Apr.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April!</a:t>
            </a:r>
          </a:p>
          <a:p>
            <a:r>
              <a:rPr lang="en-US" dirty="0"/>
              <a:t>Quiz 3 is almost graded, sorry for the delay.</a:t>
            </a:r>
          </a:p>
          <a:p>
            <a:r>
              <a:rPr lang="en-US" dirty="0"/>
              <a:t>There is nothing due this week! Hooray!</a:t>
            </a:r>
          </a:p>
          <a:p>
            <a:pPr lvl="1"/>
            <a:r>
              <a:rPr lang="en-US" dirty="0"/>
              <a:t>Thought I recommend starting mod. 4 homework now.</a:t>
            </a:r>
          </a:p>
          <a:p>
            <a:r>
              <a:rPr lang="en-US" dirty="0"/>
              <a:t>Today we will continue module 4!</a:t>
            </a:r>
          </a:p>
          <a:p>
            <a:pPr lvl="1"/>
            <a:r>
              <a:rPr lang="en-US" dirty="0"/>
              <a:t>Which we will probably finish this week or first thing next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6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Tue.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 err="1"/>
              <a:t>Floryan’s</a:t>
            </a:r>
            <a:r>
              <a:rPr lang="en-US" dirty="0"/>
              <a:t> OH have been posted and start today. TA OH will be posted by tomorrow and will start on Thursday!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Let’s glance together.</a:t>
            </a:r>
          </a:p>
          <a:p>
            <a:r>
              <a:rPr lang="en-US" dirty="0"/>
              <a:t>Module 1 has two </a:t>
            </a:r>
            <a:r>
              <a:rPr lang="en-US" dirty="0" err="1"/>
              <a:t>homeworks</a:t>
            </a:r>
            <a:r>
              <a:rPr lang="en-US" dirty="0"/>
              <a:t>. The first has been released on the website.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I will try to get recording audio fixed. Not sure why it wasn’t picking it up.</a:t>
            </a:r>
          </a:p>
          <a:p>
            <a:r>
              <a:rPr lang="en-US" dirty="0"/>
              <a:t>Today we will continue with module 1, keep discussing what a computer is and start in on the background math / review!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Thu. Jan.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start today. TA OH are held in Thornton Stacks (this is a change from the previously listed Rice 442)!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next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Recording audio seems to have been corrected.</a:t>
            </a:r>
          </a:p>
          <a:p>
            <a:r>
              <a:rPr lang="en-US" dirty="0"/>
              <a:t>Today we will continue with module 1, a little bit more review + discussing cardinality of infinite sets!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Tue.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have started. TA OH are held in Thornton Stacks (this is a change from the previously listed Rice 442)!</a:t>
            </a:r>
          </a:p>
          <a:p>
            <a:r>
              <a:rPr lang="en-US" dirty="0"/>
              <a:t>OH digital queue posted to website (sorry about that)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THIS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finish module 1!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4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Thu. Feb.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</a:t>
            </a:r>
            <a:r>
              <a:rPr lang="en-US" b="1" i="1" u="sng" dirty="0"/>
              <a:t>tonight</a:t>
            </a:r>
            <a:r>
              <a:rPr lang="en-US" dirty="0"/>
              <a:t>.</a:t>
            </a:r>
          </a:p>
          <a:p>
            <a:r>
              <a:rPr lang="en-US" dirty="0"/>
              <a:t>The first quiz is in exactly one week.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begin 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9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Tue. Feb. 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The first quiz is this Thursday. It is during class, closed notes etc., and you have 60 minutes to work on it.</a:t>
            </a:r>
          </a:p>
          <a:p>
            <a:r>
              <a:rPr lang="en-US" dirty="0"/>
              <a:t>Module 2 </a:t>
            </a:r>
            <a:r>
              <a:rPr lang="en-US" dirty="0" err="1"/>
              <a:t>homeworks</a:t>
            </a:r>
            <a:r>
              <a:rPr lang="en-US" dirty="0"/>
              <a:t> are all released if you want to look ahead or work ahead.</a:t>
            </a:r>
          </a:p>
          <a:p>
            <a:r>
              <a:rPr lang="en-US" dirty="0"/>
              <a:t>Today we </a:t>
            </a:r>
            <a:r>
              <a:rPr lang="en-US"/>
              <a:t>will continue </a:t>
            </a:r>
            <a:r>
              <a:rPr lang="en-US" dirty="0"/>
              <a:t>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0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Feb. 13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What did everybody think about quiz 1? Did it go ok?</a:t>
            </a:r>
          </a:p>
          <a:p>
            <a:pPr lvl="1"/>
            <a:r>
              <a:rPr lang="en-US" dirty="0"/>
              <a:t>Should have the grade back to you in a day or two.</a:t>
            </a:r>
          </a:p>
          <a:p>
            <a:r>
              <a:rPr lang="en-US" dirty="0"/>
              <a:t>Second homework for module 1 is due on Thursday. Let me know if you have any questions. It is shorter than the first one.</a:t>
            </a:r>
          </a:p>
          <a:p>
            <a:r>
              <a:rPr lang="en-US" dirty="0"/>
              <a:t>Today we will continue module 2! Things starting to get real interesting!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2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Thu. Feb.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Quiz is graded, but not yet released (one person is taking it today).</a:t>
            </a:r>
          </a:p>
          <a:p>
            <a:pPr lvl="1"/>
            <a:r>
              <a:rPr lang="en-US" dirty="0"/>
              <a:t>Will be released this afternoon and we can go over it next week.</a:t>
            </a:r>
          </a:p>
          <a:p>
            <a:r>
              <a:rPr lang="en-US" dirty="0"/>
              <a:t>Second homework for module 1 is due today!! Let me know if you have any questions. It is shorter than the first one.</a:t>
            </a:r>
          </a:p>
          <a:p>
            <a:r>
              <a:rPr lang="en-US" dirty="0"/>
              <a:t>Next week there is nothing due, but you probably will want to get started on module 2 homework.</a:t>
            </a:r>
          </a:p>
          <a:p>
            <a:pPr lvl="1"/>
            <a:r>
              <a:rPr lang="en-US" dirty="0"/>
              <a:t>The following week has two items due (</a:t>
            </a:r>
            <a:r>
              <a:rPr lang="en-US" dirty="0" err="1"/>
              <a:t>hw</a:t>
            </a:r>
            <a:r>
              <a:rPr lang="en-US" dirty="0"/>
              <a:t> on Tuesday and quiz on Thursday)</a:t>
            </a:r>
          </a:p>
          <a:p>
            <a:r>
              <a:rPr lang="en-US" dirty="0"/>
              <a:t>Today we will continue module 2! Things are getting interesting!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9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Tue. Feb.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Floryan Sick Day…recorded lecture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10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11863</TotalTime>
  <Words>1788</Words>
  <Application>Microsoft Macintosh PowerPoint</Application>
  <PresentationFormat>Widescreen</PresentationFormat>
  <Paragraphs>165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Trebuchet MS</vt:lpstr>
      <vt:lpstr>Tw Cen MT</vt:lpstr>
      <vt:lpstr>Wingdings</vt:lpstr>
      <vt:lpstr>Circuit</vt:lpstr>
      <vt:lpstr>CS3120 (DMT2) Daily Announcements</vt:lpstr>
      <vt:lpstr>Lecture 2: Tue. Jan. 23</vt:lpstr>
      <vt:lpstr>Lecture 3: Thu. Jan. 25</vt:lpstr>
      <vt:lpstr>Lecture 4: Tue. Jan. 30</vt:lpstr>
      <vt:lpstr>Lecture 5: Thu. Feb. 1</vt:lpstr>
      <vt:lpstr>Lecture 6: Tue. Feb. 6</vt:lpstr>
      <vt:lpstr>Lecture 7: Tue. Feb. 13</vt:lpstr>
      <vt:lpstr>Lecture 8: Thu. Feb. 15</vt:lpstr>
      <vt:lpstr>Lecture 9: Tue. Feb. 20</vt:lpstr>
      <vt:lpstr>Lecture 10: Thu. Feb. 22</vt:lpstr>
      <vt:lpstr>Lecture 11: Tue. Feb. 27</vt:lpstr>
      <vt:lpstr>Lecture 12: Tue. Mar. 12</vt:lpstr>
      <vt:lpstr>Lecture 13: Thu. Mar. 14</vt:lpstr>
      <vt:lpstr>Lecture 14: Tue. Mar. 19</vt:lpstr>
      <vt:lpstr>Lecture 15: Thu. Mar. 21</vt:lpstr>
      <vt:lpstr>Lecture 16: Tue. Mar. 26</vt:lpstr>
      <vt:lpstr>Lecture 17: Tue. Apr. 2</vt:lpstr>
      <vt:lpstr>Lecture 18: Thu. Apr. 4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155</cp:revision>
  <dcterms:created xsi:type="dcterms:W3CDTF">2023-02-24T14:15:53Z</dcterms:created>
  <dcterms:modified xsi:type="dcterms:W3CDTF">2024-04-04T13:01:30Z</dcterms:modified>
</cp:coreProperties>
</file>