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4"/>
  </p:notesMasterIdLst>
  <p:sldIdLst>
    <p:sldId id="256" r:id="rId2"/>
    <p:sldId id="505" r:id="rId3"/>
    <p:sldId id="506" r:id="rId4"/>
    <p:sldId id="507" r:id="rId5"/>
    <p:sldId id="508" r:id="rId6"/>
    <p:sldId id="510" r:id="rId7"/>
    <p:sldId id="511" r:id="rId8"/>
    <p:sldId id="512" r:id="rId9"/>
    <p:sldId id="513" r:id="rId10"/>
    <p:sldId id="514" r:id="rId11"/>
    <p:sldId id="515" r:id="rId12"/>
    <p:sldId id="5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3"/>
    <p:restoredTop sz="94569"/>
  </p:normalViewPr>
  <p:slideViewPr>
    <p:cSldViewPr snapToGrid="0" snapToObjects="1">
      <p:cViewPr varScale="1">
        <p:scale>
          <a:sx n="140" d="100"/>
          <a:sy n="140" d="100"/>
        </p:scale>
        <p:origin x="7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10/8/24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10/8/24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10/8/24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Tue. Oct. 1</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due Thursday</a:t>
            </a:r>
            <a:r>
              <a:rPr lang="en-US" dirty="0"/>
              <a:t>.</a:t>
            </a:r>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You need today’s lecture to do the last two problems.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finish </a:t>
            </a:r>
            <a:r>
              <a:rPr lang="en-US" dirty="0"/>
              <a:t>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16219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Thu. Oct. 3</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Today!!</a:t>
            </a:r>
            <a:endParaRPr lang="en-US" dirty="0"/>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Reminder to never turn in handwritten homework assignments.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will begin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89705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Tue. Oct. 8</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submitted.</a:t>
            </a:r>
            <a:endParaRPr lang="en-US" dirty="0"/>
          </a:p>
          <a:p>
            <a:pPr lvl="1"/>
            <a:r>
              <a:rPr lang="en-US" dirty="0"/>
              <a:t>Should have feedback to on time submissions by today or tomorrow morning.</a:t>
            </a:r>
          </a:p>
          <a:p>
            <a:pPr lvl="1"/>
            <a:r>
              <a:rPr lang="en-US" dirty="0"/>
              <a:t>Reminder to never turn in handwritten homework assignments.</a:t>
            </a:r>
          </a:p>
          <a:p>
            <a:pPr lvl="1"/>
            <a:r>
              <a:rPr lang="en-US" dirty="0" err="1"/>
              <a:t>ChatGPT</a:t>
            </a:r>
            <a:r>
              <a:rPr lang="en-US" dirty="0"/>
              <a:t> thinks some of these regular languages are not regular…always check the output!</a:t>
            </a:r>
          </a:p>
          <a:p>
            <a:r>
              <a:rPr lang="en-US" dirty="0"/>
              <a:t>Quiz 2 is THIS Thursday. Any questions?</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continue </a:t>
            </a:r>
            <a:r>
              <a:rPr lang="en-US" dirty="0"/>
              <a:t>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160948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11907</TotalTime>
  <Words>1595</Words>
  <Application>Microsoft Macintosh PowerPoint</Application>
  <PresentationFormat>Widescreen</PresentationFormat>
  <Paragraphs>122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lpstr>Lecture 10: Tue. Oct. 1</vt:lpstr>
      <vt:lpstr>Lecture 11: Thu. Oct. 3</vt:lpstr>
      <vt:lpstr>Lecture 12: Tue. Oct. 8</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186</cp:revision>
  <dcterms:created xsi:type="dcterms:W3CDTF">2023-02-24T14:15:53Z</dcterms:created>
  <dcterms:modified xsi:type="dcterms:W3CDTF">2024-10-08T13:22:55Z</dcterms:modified>
</cp:coreProperties>
</file>