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</a:t>
            </a:r>
            <a:r>
              <a:rPr lang="en-US"/>
              <a:t>Rice 103 </a:t>
            </a:r>
            <a:r>
              <a:rPr lang="en-US" dirty="0"/>
              <a:t>w/ Kallie (Grad TA)</a:t>
            </a:r>
          </a:p>
          <a:p>
            <a:r>
              <a:rPr lang="en-US" dirty="0"/>
              <a:t>Today we will continue finish module 1. Review portion is essentially over, mostly new material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Sep.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seem to be going smoothly (for those of you that have attended)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is due THIS Thursday. Please try to not use extension if you can.</a:t>
            </a:r>
          </a:p>
          <a:p>
            <a:r>
              <a:rPr lang="en-US" b="1" i="1" u="sng" dirty="0"/>
              <a:t>First Quiz</a:t>
            </a:r>
            <a:r>
              <a:rPr lang="en-US" dirty="0"/>
              <a:t> is NEXT Thursday. I’ll quickly review procedure.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3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103 w/ Kallie (Grad TA)</a:t>
            </a:r>
          </a:p>
          <a:p>
            <a:pPr lvl="1"/>
            <a:r>
              <a:rPr lang="en-US" dirty="0"/>
              <a:t>Seems like it went pretty well. This week Kallie will do quiz review / diagonalization review</a:t>
            </a:r>
          </a:p>
          <a:p>
            <a:r>
              <a:rPr lang="en-US" dirty="0"/>
              <a:t>Today we will begin Module 2!! DMT2 starts </a:t>
            </a:r>
            <a:r>
              <a:rPr lang="en-US"/>
              <a:t>properly today.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0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11892</TotalTime>
  <Words>552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  <vt:lpstr>Lecture 5: Tue. Sep. 10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170</cp:revision>
  <dcterms:created xsi:type="dcterms:W3CDTF">2023-02-24T14:15:53Z</dcterms:created>
  <dcterms:modified xsi:type="dcterms:W3CDTF">2024-09-10T12:56:58Z</dcterms:modified>
</cp:coreProperties>
</file>