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4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14"/>
  </p:normalViewPr>
  <p:slideViewPr>
    <p:cSldViewPr snapToGrid="0" snapToObjects="1">
      <p:cViewPr varScale="1">
        <p:scale>
          <a:sx n="135" d="100"/>
          <a:sy n="135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Thursday.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 dirty="0" err="1"/>
              <a:t>finnish</a:t>
            </a:r>
            <a:r>
              <a:rPr lang="en-US" dirty="0"/>
              <a:t> module 4 (a couple slides) and begin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Thu. Apr.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tonight.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5 homework not due for two weeks, but extension period will be much shorter (until the end of classes).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/>
              <a:t>continue module 5!</a:t>
            </a:r>
            <a:endParaRPr lang="en-US" dirty="0"/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21: Thu. Apr.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pretty well, I think</a:t>
            </a:r>
            <a:r>
              <a:rPr lang="en-US" dirty="0"/>
              <a:t>. How are you all doing?</a:t>
            </a:r>
          </a:p>
          <a:p>
            <a:r>
              <a:rPr lang="en-US" dirty="0"/>
              <a:t>Quiz 3 is regrades now closed, we will try to get those to you soon.</a:t>
            </a:r>
          </a:p>
          <a:p>
            <a:r>
              <a:rPr lang="en-US" dirty="0"/>
              <a:t>Module 4 homework is being graded right now.</a:t>
            </a:r>
          </a:p>
          <a:p>
            <a:r>
              <a:rPr lang="en-US" dirty="0"/>
              <a:t>Module 4 quiz is on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Module 5 homework is due next Thursday.</a:t>
            </a:r>
          </a:p>
          <a:p>
            <a:pPr lvl="1"/>
            <a:r>
              <a:rPr lang="en-US" dirty="0"/>
              <a:t>You can *technically* do problems 1-3 (and maybe all 5) after today’s lecture.</a:t>
            </a:r>
          </a:p>
          <a:p>
            <a:pPr lvl="1"/>
            <a:r>
              <a:rPr lang="en-US" dirty="0"/>
              <a:t>1-3 are doable but tough, 4 and 5 you will likely need next Tuesday’s lecture. </a:t>
            </a:r>
          </a:p>
          <a:p>
            <a:pPr lvl="1"/>
            <a:r>
              <a:rPr lang="en-US" dirty="0"/>
              <a:t>Hopefully we get through a good amount of material today.</a:t>
            </a:r>
          </a:p>
          <a:p>
            <a:r>
              <a:rPr lang="en-US" dirty="0"/>
              <a:t>Today we continue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22: Tue. Apr.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okay</a:t>
            </a:r>
            <a:r>
              <a:rPr lang="en-US" dirty="0"/>
              <a:t>. How are you all doing?</a:t>
            </a:r>
          </a:p>
          <a:p>
            <a:r>
              <a:rPr lang="en-US" dirty="0"/>
              <a:t>Quiz 3 is regrades now closed, we will try to get those to you soon.</a:t>
            </a:r>
          </a:p>
          <a:p>
            <a:pPr lvl="1"/>
            <a:r>
              <a:rPr lang="en-US" dirty="0"/>
              <a:t>In general we continue to work through all regrade requests as fast as we can.</a:t>
            </a:r>
          </a:p>
          <a:p>
            <a:r>
              <a:rPr lang="en-US" dirty="0"/>
              <a:t>Mod 4 homework has been returned. Regrades available (see announcement)</a:t>
            </a:r>
          </a:p>
          <a:p>
            <a:r>
              <a:rPr lang="en-US" dirty="0"/>
              <a:t>Mod 4 quiz is over and being graded right now.</a:t>
            </a:r>
          </a:p>
          <a:p>
            <a:r>
              <a:rPr lang="en-US" dirty="0"/>
              <a:t>Module 5 homework is THIS Thursday.</a:t>
            </a:r>
          </a:p>
          <a:p>
            <a:pPr lvl="1"/>
            <a:r>
              <a:rPr lang="en-US" dirty="0"/>
              <a:t>Extensions will only be through the last day of classes (NEXT Tuesday).</a:t>
            </a:r>
          </a:p>
          <a:p>
            <a:pPr lvl="1"/>
            <a:r>
              <a:rPr lang="en-US" dirty="0"/>
              <a:t>You are able to do all the problems (but today’s lecture will help with the last two)</a:t>
            </a:r>
          </a:p>
          <a:p>
            <a:r>
              <a:rPr lang="en-US" dirty="0"/>
              <a:t>Today we continue module 5!</a:t>
            </a:r>
          </a:p>
          <a:p>
            <a:pPr lvl="1"/>
            <a:r>
              <a:rPr lang="en-US" dirty="0"/>
              <a:t>We will wrap up module 5 by Thursday and use </a:t>
            </a:r>
            <a:r>
              <a:rPr lang="en-US"/>
              <a:t>next Tuesday as course review!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11877</TotalTime>
  <Words>2289</Words>
  <Application>Microsoft Macintosh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  <vt:lpstr>Lecture 19: Tue. Apr. 9</vt:lpstr>
      <vt:lpstr>Lecture 20: Thu. Apr. 11</vt:lpstr>
      <vt:lpstr>Lecture 21: Thu. Apr. 16</vt:lpstr>
      <vt:lpstr>Lecture 22: Tue. Apr. 23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160</cp:revision>
  <dcterms:created xsi:type="dcterms:W3CDTF">2023-02-24T14:15:53Z</dcterms:created>
  <dcterms:modified xsi:type="dcterms:W3CDTF">2024-04-23T13:17:44Z</dcterms:modified>
</cp:coreProperties>
</file>