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6"/>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1"/>
    <p:restoredTop sz="94527"/>
  </p:normalViewPr>
  <p:slideViewPr>
    <p:cSldViewPr snapToGrid="0" snapToObjects="1">
      <p:cViewPr varScale="1">
        <p:scale>
          <a:sx n="110" d="100"/>
          <a:sy n="110"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11910</TotalTime>
  <Words>1825</Words>
  <Application>Microsoft Macintosh PowerPoint</Application>
  <PresentationFormat>Widescreen</PresentationFormat>
  <Paragraphs>143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189</cp:revision>
  <dcterms:created xsi:type="dcterms:W3CDTF">2023-02-24T14:15:53Z</dcterms:created>
  <dcterms:modified xsi:type="dcterms:W3CDTF">2024-10-22T13:07:11Z</dcterms:modified>
</cp:coreProperties>
</file>