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0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40"/>
    <p:restoredTop sz="94669"/>
  </p:normalViewPr>
  <p:slideViewPr>
    <p:cSldViewPr snapToGrid="0" snapToObjects="1">
      <p:cViewPr varScale="1">
        <p:scale>
          <a:sx n="161" d="100"/>
          <a:sy n="161" d="100"/>
        </p:scale>
        <p:origin x="6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What did everybody think about quiz 1? Did it go ok?</a:t>
            </a:r>
          </a:p>
          <a:p>
            <a:pPr lvl="1"/>
            <a:r>
              <a:rPr lang="en-US" dirty="0"/>
              <a:t>Should have the grade back to you in a day or two.</a:t>
            </a:r>
          </a:p>
          <a:p>
            <a:r>
              <a:rPr lang="en-US" dirty="0"/>
              <a:t>Second homework for module 1 is due on Thursday. Let me know if you have any questions. It is shorter than the first one.</a:t>
            </a:r>
          </a:p>
          <a:p>
            <a:r>
              <a:rPr lang="en-US" dirty="0"/>
              <a:t>Today we will continue module 2! Things starting to get real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Quiz is graded, but not yet released (one person is taking it today).</a:t>
            </a:r>
          </a:p>
          <a:p>
            <a:pPr lvl="1"/>
            <a:r>
              <a:rPr lang="en-US" dirty="0"/>
              <a:t>Will be released this afternoon and we can go over it next week.</a:t>
            </a:r>
          </a:p>
          <a:p>
            <a:r>
              <a:rPr lang="en-US" dirty="0"/>
              <a:t>Second homework for module 1 is due today!! Let me know if you have any questions. It is shorter than the first one.</a:t>
            </a:r>
          </a:p>
          <a:p>
            <a:r>
              <a:rPr lang="en-US" dirty="0"/>
              <a:t>Next week there is nothing due, but you probably will want to get started on module 2 homework.</a:t>
            </a:r>
          </a:p>
          <a:p>
            <a:pPr lvl="1"/>
            <a:r>
              <a:rPr lang="en-US" dirty="0"/>
              <a:t>The following week has two items due (</a:t>
            </a:r>
            <a:r>
              <a:rPr lang="en-US" dirty="0" err="1"/>
              <a:t>hw</a:t>
            </a:r>
            <a:r>
              <a:rPr lang="en-US" dirty="0"/>
              <a:t> on Tuesday and quiz on Thursday)</a:t>
            </a:r>
          </a:p>
          <a:p>
            <a:r>
              <a:rPr lang="en-US" dirty="0"/>
              <a:t>Today we will continue module 2! Things are getting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96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11832</TotalTime>
  <Words>843</Words>
  <Application>Microsoft Macintosh PowerPoint</Application>
  <PresentationFormat>Widescreen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  <vt:lpstr>Lecture 7: Tue. Feb. 13</vt:lpstr>
      <vt:lpstr>Lecture 8: Thu. Feb. 15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143</cp:revision>
  <dcterms:created xsi:type="dcterms:W3CDTF">2023-02-24T14:15:53Z</dcterms:created>
  <dcterms:modified xsi:type="dcterms:W3CDTF">2024-02-15T13:21:53Z</dcterms:modified>
</cp:coreProperties>
</file>