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5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3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being graded (almost done). </a:t>
            </a:r>
          </a:p>
          <a:p>
            <a:pPr lvl="1"/>
            <a:r>
              <a:rPr lang="en-US" dirty="0"/>
              <a:t>You should get it back tomorrow night or first thing Thursday morning. </a:t>
            </a:r>
          </a:p>
          <a:p>
            <a:r>
              <a:rPr lang="en-US" dirty="0"/>
              <a:t>The written homework for module 2 will be graded immediately after that.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</a:t>
            </a:r>
          </a:p>
          <a:p>
            <a:r>
              <a:rPr lang="en-US" dirty="0"/>
              <a:t>Today we continue with module 3! Context-free grammars!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I will go over it briefly today</a:t>
            </a:r>
          </a:p>
          <a:p>
            <a:pPr lvl="1"/>
            <a:r>
              <a:rPr lang="en-US" dirty="0"/>
              <a:t>Regrades are open from after class through 11:59pm next Thursday</a:t>
            </a:r>
          </a:p>
          <a:p>
            <a:r>
              <a:rPr lang="en-US" dirty="0"/>
              <a:t>We have started grading written homework 2. Should be returned next week.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 Good luck!</a:t>
            </a:r>
          </a:p>
          <a:p>
            <a:r>
              <a:rPr lang="en-US" dirty="0"/>
              <a:t>Today we will try to finish module 3!!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11840</TotalTime>
  <Words>1326</Words>
  <Application>Microsoft Macintosh PowerPoint</Application>
  <PresentationFormat>Widescreen</PresentationFormat>
  <Paragraphs>115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  <vt:lpstr>Lecture 12: Tue. Mar. 12</vt:lpstr>
      <vt:lpstr>Lecture 13: Thu. Mar. 14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148</cp:revision>
  <dcterms:created xsi:type="dcterms:W3CDTF">2023-02-24T14:15:53Z</dcterms:created>
  <dcterms:modified xsi:type="dcterms:W3CDTF">2024-03-14T12:38:28Z</dcterms:modified>
</cp:coreProperties>
</file>