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exactly n bits or fewer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blipFill>
                <a:blip r:embed="rId5"/>
                <a:stretch>
                  <a:fillRect l="-671" t="-61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15843</TotalTime>
  <Words>2585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133</cp:revision>
  <dcterms:created xsi:type="dcterms:W3CDTF">2023-02-24T14:15:53Z</dcterms:created>
  <dcterms:modified xsi:type="dcterms:W3CDTF">2025-01-16T14:26:02Z</dcterms:modified>
</cp:coreProperties>
</file>