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3"/>
  </p:notesMasterIdLst>
  <p:sldIdLst>
    <p:sldId id="256" r:id="rId2"/>
    <p:sldId id="272" r:id="rId3"/>
    <p:sldId id="258" r:id="rId4"/>
    <p:sldId id="318" r:id="rId5"/>
    <p:sldId id="362" r:id="rId6"/>
    <p:sldId id="461" r:id="rId7"/>
    <p:sldId id="485" r:id="rId8"/>
    <p:sldId id="462" r:id="rId9"/>
    <p:sldId id="486" r:id="rId10"/>
    <p:sldId id="463" r:id="rId11"/>
    <p:sldId id="487" r:id="rId12"/>
    <p:sldId id="464" r:id="rId13"/>
    <p:sldId id="488" r:id="rId14"/>
    <p:sldId id="489" r:id="rId15"/>
    <p:sldId id="490" r:id="rId16"/>
    <p:sldId id="466" r:id="rId17"/>
    <p:sldId id="467" r:id="rId18"/>
    <p:sldId id="491" r:id="rId19"/>
    <p:sldId id="492" r:id="rId20"/>
    <p:sldId id="493" r:id="rId21"/>
    <p:sldId id="469" r:id="rId22"/>
    <p:sldId id="494" r:id="rId23"/>
    <p:sldId id="470" r:id="rId24"/>
    <p:sldId id="496" r:id="rId25"/>
    <p:sldId id="497" r:id="rId26"/>
    <p:sldId id="498" r:id="rId27"/>
    <p:sldId id="495" r:id="rId28"/>
    <p:sldId id="471" r:id="rId29"/>
    <p:sldId id="472" r:id="rId30"/>
    <p:sldId id="473" r:id="rId31"/>
    <p:sldId id="474" r:id="rId32"/>
    <p:sldId id="499" r:id="rId33"/>
    <p:sldId id="500" r:id="rId34"/>
    <p:sldId id="501" r:id="rId35"/>
    <p:sldId id="502" r:id="rId36"/>
    <p:sldId id="475" r:id="rId37"/>
    <p:sldId id="503" r:id="rId38"/>
    <p:sldId id="476" r:id="rId39"/>
    <p:sldId id="504" r:id="rId40"/>
    <p:sldId id="506" r:id="rId41"/>
    <p:sldId id="507" r:id="rId42"/>
    <p:sldId id="477" r:id="rId43"/>
    <p:sldId id="478" r:id="rId44"/>
    <p:sldId id="363" r:id="rId45"/>
    <p:sldId id="479" r:id="rId46"/>
    <p:sldId id="480" r:id="rId47"/>
    <p:sldId id="508" r:id="rId48"/>
    <p:sldId id="481" r:id="rId49"/>
    <p:sldId id="482" r:id="rId50"/>
    <p:sldId id="483" r:id="rId51"/>
    <p:sldId id="48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7"/>
    <p:restoredTop sz="94805"/>
  </p:normalViewPr>
  <p:slideViewPr>
    <p:cSldViewPr snapToGrid="0" snapToObjects="1">
      <p:cViewPr varScale="1">
        <p:scale>
          <a:sx n="141" d="100"/>
          <a:sy n="141"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9/18/23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right of the marked #s. If they are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640"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Show how to do it.</a:t>
            </a:r>
            <a:endParaRPr lang="en-US" dirty="0">
              <a:solidFill>
                <a:schemeClr val="bg1"/>
              </a:solidFill>
            </a:endParaRP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Decidable for one variable. Famously not decidable for multiple variables.</a:t>
            </a:r>
          </a:p>
        </p:txBody>
      </p:sp>
    </p:spTree>
    <p:extLst>
      <p:ext uri="{BB962C8B-B14F-4D97-AF65-F5344CB8AC3E}">
        <p14:creationId xmlns:p14="http://schemas.microsoft.com/office/powerpoint/2010/main" val="24157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TM with Algorithmic Description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Use an algorithm to describe the following:</a:t>
                </a:r>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𝐺</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𝐺</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𝑐𝑜𝑛𝑛𝑒𝑐𝑡𝑒𝑑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𝑔𝑟𝑎𝑝h</m:t>
                    </m:r>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Decidable for one variable. Famously not decidable for multiple variables.</a:t>
            </a:r>
          </a:p>
        </p:txBody>
      </p:sp>
      <p:pic>
        <p:nvPicPr>
          <p:cNvPr id="5" name="Picture 4">
            <a:extLst>
              <a:ext uri="{FF2B5EF4-FFF2-40B4-BE49-F238E27FC236}">
                <a16:creationId xmlns:a16="http://schemas.microsoft.com/office/drawing/2014/main" id="{EDCEB0C8-6A3D-FF48-9692-82397F4307A7}"/>
              </a:ext>
            </a:extLst>
          </p:cNvPr>
          <p:cNvPicPr>
            <a:picLocks noChangeAspect="1"/>
          </p:cNvPicPr>
          <p:nvPr/>
        </p:nvPicPr>
        <p:blipFill>
          <a:blip r:embed="rId3"/>
          <a:stretch>
            <a:fillRect/>
          </a:stretch>
        </p:blipFill>
        <p:spPr>
          <a:xfrm>
            <a:off x="2864809" y="3413157"/>
            <a:ext cx="3185002" cy="3109864"/>
          </a:xfrm>
          <a:prstGeom prst="rect">
            <a:avLst/>
          </a:prstGeom>
        </p:spPr>
      </p:pic>
    </p:spTree>
    <p:extLst>
      <p:ext uri="{BB962C8B-B14F-4D97-AF65-F5344CB8AC3E}">
        <p14:creationId xmlns:p14="http://schemas.microsoft.com/office/powerpoint/2010/main" val="2440001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53578</TotalTime>
  <Words>3390</Words>
  <Application>Microsoft Macintosh PowerPoint</Application>
  <PresentationFormat>Widescreen</PresentationFormat>
  <Paragraphs>291</Paragraphs>
  <Slides>51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Introducing The Turing Machine</vt:lpstr>
      <vt:lpstr>What is a Turing Machine?</vt:lpstr>
      <vt:lpstr>What is a Turing Machine?</vt:lpstr>
      <vt:lpstr>Example Turing Machine</vt:lpstr>
      <vt:lpstr>Example Turing Machine</vt:lpstr>
      <vt:lpstr>Formal Definition of TM</vt:lpstr>
      <vt:lpstr>Transition Function</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Example TM with Algorithmic Description</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300</cp:revision>
  <dcterms:created xsi:type="dcterms:W3CDTF">2023-02-24T14:15:53Z</dcterms:created>
  <dcterms:modified xsi:type="dcterms:W3CDTF">2023-09-18T18:04:21Z</dcterms:modified>
</cp:coreProperties>
</file>