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2"/>
    <p:restoredTop sz="94669"/>
  </p:normalViewPr>
  <p:slideViewPr>
    <p:cSldViewPr snapToGrid="0" snapToObjects="1">
      <p:cViewPr varScale="1">
        <p:scale>
          <a:sx n="123" d="100"/>
          <a:sy n="123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652853" y="4489230"/>
            <a:ext cx="8984720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Q.E.D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This is a contradiction because if H exists (ATM is decidable), then there is at least one set of inputs where H produces the wrong answer (well, it cannot produce the right answer by definition).</a:t>
            </a:r>
          </a:p>
        </p:txBody>
      </p:sp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&lt;A&gt;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Simulate 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60189</TotalTime>
  <Words>2946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328</cp:revision>
  <dcterms:created xsi:type="dcterms:W3CDTF">2023-02-24T14:15:53Z</dcterms:created>
  <dcterms:modified xsi:type="dcterms:W3CDTF">2023-11-02T16:02:52Z</dcterms:modified>
</cp:coreProperties>
</file>