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7" r:id="rId19"/>
    <p:sldId id="288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3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17409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Properties of Functions</vt:lpstr>
      <vt:lpstr>Onto, Surjective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90</cp:revision>
  <dcterms:created xsi:type="dcterms:W3CDTF">2023-02-24T14:15:53Z</dcterms:created>
  <dcterms:modified xsi:type="dcterms:W3CDTF">2024-01-17T16:47:03Z</dcterms:modified>
</cp:coreProperties>
</file>