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6"/>
  </p:notesMasterIdLst>
  <p:sldIdLst>
    <p:sldId id="256" r:id="rId2"/>
    <p:sldId id="505" r:id="rId3"/>
    <p:sldId id="506" r:id="rId4"/>
    <p:sldId id="5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2"/>
    <p:restoredTop sz="94679"/>
  </p:normalViewPr>
  <p:slideViewPr>
    <p:cSldViewPr snapToGrid="0" snapToObjects="1">
      <p:cViewPr varScale="1">
        <p:scale>
          <a:sx n="149" d="100"/>
          <a:sy n="149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11822</TotalTime>
  <Words>395</Words>
  <Application>Microsoft Macintosh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Tue. Jan. 23</vt:lpstr>
      <vt:lpstr>Lecture 3: Thu. Jan. 25</vt:lpstr>
      <vt:lpstr>Lecture 4: Tue. Jan. 30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137</cp:revision>
  <dcterms:created xsi:type="dcterms:W3CDTF">2023-02-24T14:15:53Z</dcterms:created>
  <dcterms:modified xsi:type="dcterms:W3CDTF">2024-01-30T14:07:38Z</dcterms:modified>
</cp:coreProperties>
</file>