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Simulate 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60146</TotalTime>
  <Words>2946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328</cp:revision>
  <dcterms:created xsi:type="dcterms:W3CDTF">2023-02-24T14:15:53Z</dcterms:created>
  <dcterms:modified xsi:type="dcterms:W3CDTF">2023-11-02T15:19:41Z</dcterms:modified>
</cp:coreProperties>
</file>