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(3</a:t>
            </a:r>
            <a:r>
              <a:rPr lang="en-US" sz="1800" baseline="30000" dirty="0"/>
              <a:t>rd</a:t>
            </a:r>
            <a:r>
              <a:rPr lang="en-US" sz="1800" dirty="0"/>
              <a:t> edge per node).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14405</TotalTime>
  <Words>1492</Words>
  <Application>Microsoft Macintosh PowerPoint</Application>
  <PresentationFormat>Widescreen</PresentationFormat>
  <Paragraphs>155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101</cp:revision>
  <dcterms:created xsi:type="dcterms:W3CDTF">2023-02-24T14:15:53Z</dcterms:created>
  <dcterms:modified xsi:type="dcterms:W3CDTF">2023-08-24T16:01:20Z</dcterms:modified>
</cp:coreProperties>
</file>