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7"/>
  </p:notesMasterIdLst>
  <p:sldIdLst>
    <p:sldId id="256" r:id="rId2"/>
    <p:sldId id="505" r:id="rId3"/>
    <p:sldId id="506" r:id="rId4"/>
    <p:sldId id="507" r:id="rId5"/>
    <p:sldId id="508" r:id="rId6"/>
    <p:sldId id="510" r:id="rId7"/>
    <p:sldId id="511" r:id="rId8"/>
    <p:sldId id="512" r:id="rId9"/>
    <p:sldId id="513" r:id="rId10"/>
    <p:sldId id="514" r:id="rId11"/>
    <p:sldId id="515" r:id="rId12"/>
    <p:sldId id="516" r:id="rId13"/>
    <p:sldId id="517" r:id="rId14"/>
    <p:sldId id="518" r:id="rId15"/>
    <p:sldId id="5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1"/>
    <p:restoredTop sz="94527"/>
  </p:normalViewPr>
  <p:slideViewPr>
    <p:cSldViewPr snapToGrid="0" snapToObjects="1">
      <p:cViewPr varScale="1">
        <p:scale>
          <a:sx n="110" d="100"/>
          <a:sy n="110"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10/24/24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10/24/24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10/24/24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12: Tue. Oct. 8</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submitted.</a:t>
            </a:r>
            <a:endParaRPr lang="en-US" dirty="0"/>
          </a:p>
          <a:p>
            <a:pPr lvl="1"/>
            <a:r>
              <a:rPr lang="en-US" dirty="0"/>
              <a:t>Should have feedback to on time submissions by today or tomorrow morning.</a:t>
            </a:r>
          </a:p>
          <a:p>
            <a:pPr lvl="1"/>
            <a:r>
              <a:rPr lang="en-US" dirty="0"/>
              <a:t>Reminder to never turn in handwritten homework assignments.</a:t>
            </a:r>
          </a:p>
          <a:p>
            <a:pPr lvl="1"/>
            <a:r>
              <a:rPr lang="en-US" dirty="0" err="1"/>
              <a:t>ChatGPT</a:t>
            </a:r>
            <a:r>
              <a:rPr lang="en-US" dirty="0"/>
              <a:t> thinks some of these regular languages are not regular…always check the output!</a:t>
            </a:r>
          </a:p>
          <a:p>
            <a:r>
              <a:rPr lang="en-US" dirty="0"/>
              <a:t>Quiz 2 is THIS Thursday. Any questions?</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continue </a:t>
            </a:r>
            <a:r>
              <a:rPr lang="en-US" dirty="0"/>
              <a:t>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12</a:t>
            </a:fld>
            <a:endParaRPr lang="en-US" dirty="0"/>
          </a:p>
        </p:txBody>
      </p:sp>
    </p:spTree>
    <p:extLst>
      <p:ext uri="{BB962C8B-B14F-4D97-AF65-F5344CB8AC3E}">
        <p14:creationId xmlns:p14="http://schemas.microsoft.com/office/powerpoint/2010/main" val="160948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Thu. Oct. 17</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Programming Assignment is due </a:t>
            </a:r>
            <a:r>
              <a:rPr lang="en-US" b="1" i="1" u="sng" dirty="0"/>
              <a:t>this Thursday!!</a:t>
            </a:r>
            <a:endParaRPr lang="en-US" dirty="0"/>
          </a:p>
          <a:p>
            <a:pPr lvl="1"/>
            <a:r>
              <a:rPr lang="en-US" dirty="0"/>
              <a:t>Remember that this is an individual assignment</a:t>
            </a:r>
          </a:p>
          <a:p>
            <a:r>
              <a:rPr lang="en-US" dirty="0"/>
              <a:t>Module 3 written homework is due NEXT Thursday.</a:t>
            </a:r>
          </a:p>
          <a:p>
            <a:r>
              <a:rPr lang="en-US" dirty="0"/>
              <a:t>We are catching up on all grading this week. Should get rest of HW and quiz back to you by end of this week (TAs needed a Fall break too!)</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(and maybe finish)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13</a:t>
            </a:fld>
            <a:endParaRPr lang="en-US" dirty="0"/>
          </a:p>
        </p:txBody>
      </p:sp>
    </p:spTree>
    <p:extLst>
      <p:ext uri="{BB962C8B-B14F-4D97-AF65-F5344CB8AC3E}">
        <p14:creationId xmlns:p14="http://schemas.microsoft.com/office/powerpoint/2010/main" val="3864625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Tue. Oct. 22</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due </a:t>
            </a:r>
            <a:r>
              <a:rPr lang="en-US" b="1" i="1" u="sng" dirty="0"/>
              <a:t>complete!</a:t>
            </a:r>
            <a:endParaRPr lang="en-US" dirty="0"/>
          </a:p>
          <a:p>
            <a:r>
              <a:rPr lang="en-US" dirty="0"/>
              <a:t>Module 3 written homework is </a:t>
            </a:r>
            <a:r>
              <a:rPr lang="en-US" b="1" i="1" u="sng" dirty="0"/>
              <a:t>due THIS Thursday</a:t>
            </a:r>
            <a:r>
              <a:rPr lang="en-US" dirty="0"/>
              <a:t>.</a:t>
            </a:r>
          </a:p>
          <a:p>
            <a:r>
              <a:rPr lang="en-US" dirty="0"/>
              <a:t>Quiz 2 grades have been released, regrades available until Saturday.</a:t>
            </a:r>
          </a:p>
          <a:p>
            <a:r>
              <a:rPr lang="en-US" dirty="0"/>
              <a:t>Almost caught up on grading. Should get rest of HW back to you over the next few days. </a:t>
            </a:r>
          </a:p>
          <a:p>
            <a:r>
              <a:rPr lang="en-US" b="1" i="1" u="sng" dirty="0"/>
              <a:t>Discussion section</a:t>
            </a:r>
            <a:r>
              <a:rPr lang="en-US" dirty="0"/>
              <a:t>: Fridays 12-1 in Rice 340 w/ Kallie (Grad TA)</a:t>
            </a:r>
          </a:p>
          <a:p>
            <a:pPr lvl="1"/>
            <a:r>
              <a:rPr lang="en-US" dirty="0"/>
              <a:t>NOTE the room change moving forward.</a:t>
            </a:r>
          </a:p>
          <a:p>
            <a:r>
              <a:rPr lang="en-US" dirty="0"/>
              <a:t>Today we will finish module 3 and </a:t>
            </a:r>
            <a:r>
              <a:rPr lang="en-US"/>
              <a:t>begin module 4</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14</a:t>
            </a:fld>
            <a:endParaRPr lang="en-US" dirty="0"/>
          </a:p>
        </p:txBody>
      </p:sp>
    </p:spTree>
    <p:extLst>
      <p:ext uri="{BB962C8B-B14F-4D97-AF65-F5344CB8AC3E}">
        <p14:creationId xmlns:p14="http://schemas.microsoft.com/office/powerpoint/2010/main" val="117503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Thu. Oct.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Programming Assignment is </a:t>
            </a:r>
            <a:r>
              <a:rPr lang="en-US" b="1" i="1" u="sng" dirty="0"/>
              <a:t>complete!</a:t>
            </a:r>
            <a:endParaRPr lang="en-US" dirty="0"/>
          </a:p>
          <a:p>
            <a:r>
              <a:rPr lang="en-US" dirty="0"/>
              <a:t>Module 3 written homework is </a:t>
            </a:r>
            <a:r>
              <a:rPr lang="en-US" b="1" i="1" u="sng" dirty="0"/>
              <a:t>due TONIGHT</a:t>
            </a:r>
            <a:r>
              <a:rPr lang="en-US" dirty="0"/>
              <a:t>.</a:t>
            </a:r>
          </a:p>
          <a:p>
            <a:r>
              <a:rPr lang="en-US" dirty="0"/>
              <a:t>Quiz 2 grades have been released, regrades available until Saturday.</a:t>
            </a:r>
          </a:p>
          <a:p>
            <a:r>
              <a:rPr lang="en-US" dirty="0"/>
              <a:t>All homework grades have been completed and returned.</a:t>
            </a:r>
          </a:p>
          <a:p>
            <a:r>
              <a:rPr lang="en-US" dirty="0"/>
              <a:t>Quiz 3 is </a:t>
            </a:r>
            <a:r>
              <a:rPr lang="en-US" b="1" i="1" u="sng" dirty="0"/>
              <a:t>NEXT Thursday</a:t>
            </a:r>
            <a:r>
              <a:rPr lang="en-US" dirty="0"/>
              <a:t>. </a:t>
            </a:r>
          </a:p>
          <a:p>
            <a:r>
              <a:rPr lang="en-US" b="1" i="1" u="sng" dirty="0"/>
              <a:t>No discussion</a:t>
            </a:r>
            <a:r>
              <a:rPr lang="en-US" dirty="0"/>
              <a:t> this week.</a:t>
            </a:r>
          </a:p>
          <a:p>
            <a:r>
              <a:rPr lang="en-US" dirty="0"/>
              <a:t>Today we will continue with module 4.</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15</a:t>
            </a:fld>
            <a:endParaRPr lang="en-US" dirty="0"/>
          </a:p>
        </p:txBody>
      </p:sp>
    </p:spTree>
    <p:extLst>
      <p:ext uri="{BB962C8B-B14F-4D97-AF65-F5344CB8AC3E}">
        <p14:creationId xmlns:p14="http://schemas.microsoft.com/office/powerpoint/2010/main" val="128733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11911</TotalTime>
  <Words>1906</Words>
  <Application>Microsoft Macintosh PowerPoint</Application>
  <PresentationFormat>Widescreen</PresentationFormat>
  <Paragraphs>153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lpstr>Lecture 12: Tue. Oct. 8</vt:lpstr>
      <vt:lpstr>Lecture 13: Thu. Oct. 17</vt:lpstr>
      <vt:lpstr>Lecture 14: Tue. Oct. 22</vt:lpstr>
      <vt:lpstr>Lecture 14: Thu. Oct. 24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190</cp:revision>
  <dcterms:created xsi:type="dcterms:W3CDTF">2023-02-24T14:15:53Z</dcterms:created>
  <dcterms:modified xsi:type="dcterms:W3CDTF">2024-10-24T12:52:25Z</dcterms:modified>
</cp:coreProperties>
</file>