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7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 DFA/NFA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DFA /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303" r="4154" b="4272"/>
          <a:stretch/>
        </p:blipFill>
        <p:spPr>
          <a:xfrm>
            <a:off x="752994" y="2929317"/>
            <a:ext cx="5138632" cy="2201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35" y="3236380"/>
            <a:ext cx="3949700" cy="294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prefect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44998</TotalTime>
  <Words>4395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256</cp:revision>
  <dcterms:created xsi:type="dcterms:W3CDTF">2023-02-24T14:15:53Z</dcterms:created>
  <dcterms:modified xsi:type="dcterms:W3CDTF">2024-02-27T14:48:13Z</dcterms:modified>
</cp:coreProperties>
</file>